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4"/>
  </p:notesMasterIdLst>
  <p:sldIdLst>
    <p:sldId id="271" r:id="rId4"/>
    <p:sldId id="278" r:id="rId5"/>
    <p:sldId id="274" r:id="rId6"/>
    <p:sldId id="270" r:id="rId7"/>
    <p:sldId id="284" r:id="rId8"/>
    <p:sldId id="279" r:id="rId9"/>
    <p:sldId id="280" r:id="rId10"/>
    <p:sldId id="285" r:id="rId11"/>
    <p:sldId id="286" r:id="rId12"/>
    <p:sldId id="275"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1" d="100"/>
          <a:sy n="51" d="100"/>
        </p:scale>
        <p:origin x="1500"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4" Type="http://schemas.openxmlformats.org/officeDocument/2006/relationships/tags" Target="../tags/tag170.xml"/><Relationship Id="rId43" Type="http://schemas.openxmlformats.org/officeDocument/2006/relationships/tags" Target="../tags/tag169.xml"/><Relationship Id="rId42" Type="http://schemas.openxmlformats.org/officeDocument/2006/relationships/tags" Target="../tags/tag168.xml"/><Relationship Id="rId41" Type="http://schemas.openxmlformats.org/officeDocument/2006/relationships/tags" Target="../tags/tag167.xml"/><Relationship Id="rId40" Type="http://schemas.openxmlformats.org/officeDocument/2006/relationships/tags" Target="../tags/tag166.xml"/><Relationship Id="rId4" Type="http://schemas.openxmlformats.org/officeDocument/2006/relationships/tags" Target="../tags/tag130.xml"/><Relationship Id="rId39" Type="http://schemas.openxmlformats.org/officeDocument/2006/relationships/tags" Target="../tags/tag165.xml"/><Relationship Id="rId38" Type="http://schemas.openxmlformats.org/officeDocument/2006/relationships/tags" Target="../tags/tag164.xml"/><Relationship Id="rId37" Type="http://schemas.openxmlformats.org/officeDocument/2006/relationships/tags" Target="../tags/tag163.xml"/><Relationship Id="rId36" Type="http://schemas.openxmlformats.org/officeDocument/2006/relationships/tags" Target="../tags/tag162.xml"/><Relationship Id="rId35" Type="http://schemas.openxmlformats.org/officeDocument/2006/relationships/tags" Target="../tags/tag161.xml"/><Relationship Id="rId34" Type="http://schemas.openxmlformats.org/officeDocument/2006/relationships/tags" Target="../tags/tag160.xml"/><Relationship Id="rId33" Type="http://schemas.openxmlformats.org/officeDocument/2006/relationships/tags" Target="../tags/tag159.xml"/><Relationship Id="rId32" Type="http://schemas.openxmlformats.org/officeDocument/2006/relationships/tags" Target="../tags/tag158.xml"/><Relationship Id="rId31" Type="http://schemas.openxmlformats.org/officeDocument/2006/relationships/tags" Target="../tags/tag157.xml"/><Relationship Id="rId30" Type="http://schemas.openxmlformats.org/officeDocument/2006/relationships/tags" Target="../tags/tag156.xml"/><Relationship Id="rId3" Type="http://schemas.openxmlformats.org/officeDocument/2006/relationships/tags" Target="../tags/tag129.xml"/><Relationship Id="rId29" Type="http://schemas.openxmlformats.org/officeDocument/2006/relationships/tags" Target="../tags/tag155.xml"/><Relationship Id="rId28" Type="http://schemas.openxmlformats.org/officeDocument/2006/relationships/tags" Target="../tags/tag154.xml"/><Relationship Id="rId27" Type="http://schemas.openxmlformats.org/officeDocument/2006/relationships/tags" Target="../tags/tag153.xml"/><Relationship Id="rId26" Type="http://schemas.openxmlformats.org/officeDocument/2006/relationships/tags" Target="../tags/tag152.xml"/><Relationship Id="rId25" Type="http://schemas.openxmlformats.org/officeDocument/2006/relationships/tags" Target="../tags/tag151.xml"/><Relationship Id="rId24" Type="http://schemas.openxmlformats.org/officeDocument/2006/relationships/tags" Target="../tags/tag150.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tags" Target="../tags/tag128.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0" Type="http://schemas.openxmlformats.org/officeDocument/2006/relationships/tags" Target="../tags/tag225.xml"/><Relationship Id="rId5" Type="http://schemas.openxmlformats.org/officeDocument/2006/relationships/tags" Target="../tags/tag180.xml"/><Relationship Id="rId49" Type="http://schemas.openxmlformats.org/officeDocument/2006/relationships/tags" Target="../tags/tag224.xml"/><Relationship Id="rId48" Type="http://schemas.openxmlformats.org/officeDocument/2006/relationships/tags" Target="../tags/tag223.xml"/><Relationship Id="rId47" Type="http://schemas.openxmlformats.org/officeDocument/2006/relationships/tags" Target="../tags/tag222.xml"/><Relationship Id="rId46" Type="http://schemas.openxmlformats.org/officeDocument/2006/relationships/tags" Target="../tags/tag221.xml"/><Relationship Id="rId45" Type="http://schemas.openxmlformats.org/officeDocument/2006/relationships/tags" Target="../tags/tag220.xml"/><Relationship Id="rId44" Type="http://schemas.openxmlformats.org/officeDocument/2006/relationships/tags" Target="../tags/tag219.xml"/><Relationship Id="rId43" Type="http://schemas.openxmlformats.org/officeDocument/2006/relationships/tags" Target="../tags/tag218.xml"/><Relationship Id="rId42" Type="http://schemas.openxmlformats.org/officeDocument/2006/relationships/tags" Target="../tags/tag217.xml"/><Relationship Id="rId41" Type="http://schemas.openxmlformats.org/officeDocument/2006/relationships/tags" Target="../tags/tag216.xml"/><Relationship Id="rId40" Type="http://schemas.openxmlformats.org/officeDocument/2006/relationships/tags" Target="../tags/tag215.xml"/><Relationship Id="rId4" Type="http://schemas.openxmlformats.org/officeDocument/2006/relationships/tags" Target="../tags/tag179.xml"/><Relationship Id="rId39" Type="http://schemas.openxmlformats.org/officeDocument/2006/relationships/tags" Target="../tags/tag214.xml"/><Relationship Id="rId38" Type="http://schemas.openxmlformats.org/officeDocument/2006/relationships/tags" Target="../tags/tag213.xml"/><Relationship Id="rId37" Type="http://schemas.openxmlformats.org/officeDocument/2006/relationships/tags" Target="../tags/tag212.xml"/><Relationship Id="rId36" Type="http://schemas.openxmlformats.org/officeDocument/2006/relationships/tags" Target="../tags/tag211.xml"/><Relationship Id="rId35" Type="http://schemas.openxmlformats.org/officeDocument/2006/relationships/tags" Target="../tags/tag210.xml"/><Relationship Id="rId34" Type="http://schemas.openxmlformats.org/officeDocument/2006/relationships/tags" Target="../tags/tag209.xml"/><Relationship Id="rId33" Type="http://schemas.openxmlformats.org/officeDocument/2006/relationships/tags" Target="../tags/tag208.xml"/><Relationship Id="rId32" Type="http://schemas.openxmlformats.org/officeDocument/2006/relationships/tags" Target="../tags/tag207.xml"/><Relationship Id="rId31" Type="http://schemas.openxmlformats.org/officeDocument/2006/relationships/tags" Target="../tags/tag206.xml"/><Relationship Id="rId30" Type="http://schemas.openxmlformats.org/officeDocument/2006/relationships/tags" Target="../tags/tag205.xml"/><Relationship Id="rId3" Type="http://schemas.openxmlformats.org/officeDocument/2006/relationships/tags" Target="../tags/tag178.xml"/><Relationship Id="rId29" Type="http://schemas.openxmlformats.org/officeDocument/2006/relationships/tags" Target="../tags/tag204.xml"/><Relationship Id="rId28" Type="http://schemas.openxmlformats.org/officeDocument/2006/relationships/tags" Target="../tags/tag203.xml"/><Relationship Id="rId27" Type="http://schemas.openxmlformats.org/officeDocument/2006/relationships/tags" Target="../tags/tag202.xml"/><Relationship Id="rId26" Type="http://schemas.openxmlformats.org/officeDocument/2006/relationships/tags" Target="../tags/tag201.xml"/><Relationship Id="rId25" Type="http://schemas.openxmlformats.org/officeDocument/2006/relationships/tags" Target="../tags/tag200.xml"/><Relationship Id="rId24" Type="http://schemas.openxmlformats.org/officeDocument/2006/relationships/tags" Target="../tags/tag199.xml"/><Relationship Id="rId23" Type="http://schemas.openxmlformats.org/officeDocument/2006/relationships/tags" Target="../tags/tag198.xml"/><Relationship Id="rId22" Type="http://schemas.openxmlformats.org/officeDocument/2006/relationships/tags" Target="../tags/tag197.xml"/><Relationship Id="rId21" Type="http://schemas.openxmlformats.org/officeDocument/2006/relationships/tags" Target="../tags/tag196.xml"/><Relationship Id="rId20" Type="http://schemas.openxmlformats.org/officeDocument/2006/relationships/tags" Target="../tags/tag195.xml"/><Relationship Id="rId2" Type="http://schemas.openxmlformats.org/officeDocument/2006/relationships/tags" Target="../tags/tag177.xml"/><Relationship Id="rId19" Type="http://schemas.openxmlformats.org/officeDocument/2006/relationships/tags" Target="../tags/tag194.xml"/><Relationship Id="rId18" Type="http://schemas.openxmlformats.org/officeDocument/2006/relationships/tags" Target="../tags/tag193.xml"/><Relationship Id="rId17" Type="http://schemas.openxmlformats.org/officeDocument/2006/relationships/tags" Target="../tags/tag192.xml"/><Relationship Id="rId16" Type="http://schemas.openxmlformats.org/officeDocument/2006/relationships/tags" Target="../tags/tag191.xml"/><Relationship Id="rId15" Type="http://schemas.openxmlformats.org/officeDocument/2006/relationships/tags" Target="../tags/tag190.xml"/><Relationship Id="rId14" Type="http://schemas.openxmlformats.org/officeDocument/2006/relationships/tags" Target="../tags/tag189.xml"/><Relationship Id="rId13" Type="http://schemas.openxmlformats.org/officeDocument/2006/relationships/tags" Target="../tags/tag188.xml"/><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0" Type="http://schemas.openxmlformats.org/officeDocument/2006/relationships/tags" Target="../tags/tag253.xml"/><Relationship Id="rId3" Type="http://schemas.openxmlformats.org/officeDocument/2006/relationships/tags" Target="../tags/tag226.xml"/><Relationship Id="rId29" Type="http://schemas.openxmlformats.org/officeDocument/2006/relationships/tags" Target="../tags/tag252.xml"/><Relationship Id="rId28" Type="http://schemas.openxmlformats.org/officeDocument/2006/relationships/tags" Target="../tags/tag251.xml"/><Relationship Id="rId27" Type="http://schemas.openxmlformats.org/officeDocument/2006/relationships/tags" Target="../tags/tag250.xml"/><Relationship Id="rId26" Type="http://schemas.openxmlformats.org/officeDocument/2006/relationships/tags" Target="../tags/tag249.xml"/><Relationship Id="rId25" Type="http://schemas.openxmlformats.org/officeDocument/2006/relationships/tags" Target="../tags/tag248.xml"/><Relationship Id="rId24" Type="http://schemas.openxmlformats.org/officeDocument/2006/relationships/tags" Target="../tags/tag247.xml"/><Relationship Id="rId23" Type="http://schemas.openxmlformats.org/officeDocument/2006/relationships/tags" Target="../tags/tag246.xml"/><Relationship Id="rId22" Type="http://schemas.openxmlformats.org/officeDocument/2006/relationships/tags" Target="../tags/tag245.xml"/><Relationship Id="rId21" Type="http://schemas.openxmlformats.org/officeDocument/2006/relationships/tags" Target="../tags/tag244.xml"/><Relationship Id="rId20" Type="http://schemas.openxmlformats.org/officeDocument/2006/relationships/tags" Target="../tags/tag243.xml"/><Relationship Id="rId2" Type="http://schemas.openxmlformats.org/officeDocument/2006/relationships/image" Target="../media/image1.png"/><Relationship Id="rId19" Type="http://schemas.openxmlformats.org/officeDocument/2006/relationships/tags" Target="../tags/tag242.xml"/><Relationship Id="rId18" Type="http://schemas.openxmlformats.org/officeDocument/2006/relationships/tags" Target="../tags/tag241.xml"/><Relationship Id="rId17" Type="http://schemas.openxmlformats.org/officeDocument/2006/relationships/tags" Target="../tags/tag240.xml"/><Relationship Id="rId16" Type="http://schemas.openxmlformats.org/officeDocument/2006/relationships/tags" Target="../tags/tag239.xml"/><Relationship Id="rId15" Type="http://schemas.openxmlformats.org/officeDocument/2006/relationships/tags" Target="../tags/tag238.xml"/><Relationship Id="rId14" Type="http://schemas.openxmlformats.org/officeDocument/2006/relationships/tags" Target="../tags/tag23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69.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284.xml"/><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image" Target="../media/image1.png"/><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5" Type="http://schemas.openxmlformats.org/officeDocument/2006/relationships/tags" Target="../tags/tag342.xml"/><Relationship Id="rId44" Type="http://schemas.openxmlformats.org/officeDocument/2006/relationships/tags" Target="../tags/tag341.xml"/><Relationship Id="rId43" Type="http://schemas.openxmlformats.org/officeDocument/2006/relationships/tags" Target="../tags/tag340.xml"/><Relationship Id="rId42" Type="http://schemas.openxmlformats.org/officeDocument/2006/relationships/tags" Target="../tags/tag339.xml"/><Relationship Id="rId41" Type="http://schemas.openxmlformats.org/officeDocument/2006/relationships/tags" Target="../tags/tag338.xml"/><Relationship Id="rId40" Type="http://schemas.openxmlformats.org/officeDocument/2006/relationships/tags" Target="../tags/tag337.xml"/><Relationship Id="rId4" Type="http://schemas.openxmlformats.org/officeDocument/2006/relationships/tags" Target="../tags/tag301.xml"/><Relationship Id="rId39" Type="http://schemas.openxmlformats.org/officeDocument/2006/relationships/tags" Target="../tags/tag336.xml"/><Relationship Id="rId38" Type="http://schemas.openxmlformats.org/officeDocument/2006/relationships/tags" Target="../tags/tag335.xml"/><Relationship Id="rId37" Type="http://schemas.openxmlformats.org/officeDocument/2006/relationships/tags" Target="../tags/tag334.xml"/><Relationship Id="rId36" Type="http://schemas.openxmlformats.org/officeDocument/2006/relationships/tags" Target="../tags/tag333.xml"/><Relationship Id="rId35" Type="http://schemas.openxmlformats.org/officeDocument/2006/relationships/tags" Target="../tags/tag332.xml"/><Relationship Id="rId34" Type="http://schemas.openxmlformats.org/officeDocument/2006/relationships/tags" Target="../tags/tag331.xml"/><Relationship Id="rId33" Type="http://schemas.openxmlformats.org/officeDocument/2006/relationships/tags" Target="../tags/tag330.xml"/><Relationship Id="rId32" Type="http://schemas.openxmlformats.org/officeDocument/2006/relationships/tags" Target="../tags/tag329.xml"/><Relationship Id="rId31" Type="http://schemas.openxmlformats.org/officeDocument/2006/relationships/tags" Target="../tags/tag328.xml"/><Relationship Id="rId30" Type="http://schemas.openxmlformats.org/officeDocument/2006/relationships/tags" Target="../tags/tag327.xml"/><Relationship Id="rId3" Type="http://schemas.openxmlformats.org/officeDocument/2006/relationships/tags" Target="../tags/tag300.xml"/><Relationship Id="rId29" Type="http://schemas.openxmlformats.org/officeDocument/2006/relationships/tags" Target="../tags/tag326.xml"/><Relationship Id="rId28" Type="http://schemas.openxmlformats.org/officeDocument/2006/relationships/tags" Target="../tags/tag325.xml"/><Relationship Id="rId27" Type="http://schemas.openxmlformats.org/officeDocument/2006/relationships/tags" Target="../tags/tag324.xml"/><Relationship Id="rId26" Type="http://schemas.openxmlformats.org/officeDocument/2006/relationships/tags" Target="../tags/tag323.xml"/><Relationship Id="rId25" Type="http://schemas.openxmlformats.org/officeDocument/2006/relationships/tags" Target="../tags/tag322.xml"/><Relationship Id="rId24" Type="http://schemas.openxmlformats.org/officeDocument/2006/relationships/tags" Target="../tags/tag321.xml"/><Relationship Id="rId23" Type="http://schemas.openxmlformats.org/officeDocument/2006/relationships/tags" Target="../tags/tag320.xml"/><Relationship Id="rId22" Type="http://schemas.openxmlformats.org/officeDocument/2006/relationships/tags" Target="../tags/tag319.xml"/><Relationship Id="rId21" Type="http://schemas.openxmlformats.org/officeDocument/2006/relationships/tags" Target="../tags/tag318.xml"/><Relationship Id="rId20" Type="http://schemas.openxmlformats.org/officeDocument/2006/relationships/tags" Target="../tags/tag317.xml"/><Relationship Id="rId2" Type="http://schemas.openxmlformats.org/officeDocument/2006/relationships/image" Target="../media/image1.png"/><Relationship Id="rId19" Type="http://schemas.openxmlformats.org/officeDocument/2006/relationships/tags" Target="../tags/tag316.xml"/><Relationship Id="rId18" Type="http://schemas.openxmlformats.org/officeDocument/2006/relationships/tags" Target="../tags/tag315.xml"/><Relationship Id="rId17" Type="http://schemas.openxmlformats.org/officeDocument/2006/relationships/tags" Target="../tags/tag314.xml"/><Relationship Id="rId16" Type="http://schemas.openxmlformats.org/officeDocument/2006/relationships/tags" Target="../tags/tag313.xml"/><Relationship Id="rId15" Type="http://schemas.openxmlformats.org/officeDocument/2006/relationships/tags" Target="../tags/tag312.xml"/><Relationship Id="rId14" Type="http://schemas.openxmlformats.org/officeDocument/2006/relationships/tags" Target="../tags/tag311.xml"/><Relationship Id="rId13" Type="http://schemas.openxmlformats.org/officeDocument/2006/relationships/tags" Target="../tags/tag310.xml"/><Relationship Id="rId12" Type="http://schemas.openxmlformats.org/officeDocument/2006/relationships/tags" Target="../tags/tag309.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1.png"/><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1" name="矩形 40"/>
          <p:cNvSpPr/>
          <p:nvPr>
            <p:custDataLst>
              <p:tags r:id="rId2"/>
            </p:custDataLst>
          </p:nvPr>
        </p:nvSpPr>
        <p:spPr>
          <a:xfrm>
            <a:off x="-8289" y="-1242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3"/>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4"/>
            </p:custDataLst>
          </p:nvPr>
        </p:nvGrpSpPr>
        <p:grpSpPr>
          <a:xfrm>
            <a:off x="860810" y="1177559"/>
            <a:ext cx="316282" cy="316282"/>
            <a:chOff x="860810" y="1165367"/>
            <a:chExt cx="316282" cy="316282"/>
          </a:xfrm>
        </p:grpSpPr>
        <p:cxnSp>
          <p:nvCxnSpPr>
            <p:cNvPr id="44" name="直接连接符 43"/>
            <p:cNvCxnSpPr/>
            <p:nvPr>
              <p:custDataLst>
                <p:tags r:id="rId5"/>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6"/>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7"/>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8"/>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9"/>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0"/>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1"/>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2"/>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3"/>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4"/>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5"/>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6"/>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7"/>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8"/>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19"/>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0"/>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1"/>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2"/>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3"/>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4"/>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5"/>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6"/>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7"/>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8"/>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29"/>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1"/>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2"/>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3"/>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4"/>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5"/>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6"/>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7"/>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8"/>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39"/>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0"/>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1"/>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2"/>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3"/>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4"/>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5"/>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6"/>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7"/>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8"/>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49"/>
            </p:custDataLst>
          </p:nvPr>
        </p:nvSpPr>
        <p:spPr/>
        <p:txBody>
          <a:bodyPr/>
          <a:lstStyle/>
          <a:p>
            <a:endParaRPr lang="zh-CN" altLang="en-US" dirty="0"/>
          </a:p>
        </p:txBody>
      </p:sp>
      <p:sp>
        <p:nvSpPr>
          <p:cNvPr id="18" name="灯片编号占位符 17"/>
          <p:cNvSpPr>
            <a:spLocks noGrp="1"/>
          </p:cNvSpPr>
          <p:nvPr>
            <p:ph type="sldNum" sz="quarter" idx="12"/>
            <p:custDataLst>
              <p:tags r:id="rId5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p:custDataLst>
              <p:tags r:id="rId2"/>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p:custDataLst>
              <p:tags r:id="rId3"/>
            </p:custDataLst>
          </p:nvPr>
        </p:nvGrpSpPr>
        <p:grpSpPr>
          <a:xfrm flipH="1">
            <a:off x="0" y="-12427"/>
            <a:ext cx="6316647" cy="6870427"/>
            <a:chOff x="5880116" y="-12427"/>
            <a:chExt cx="6316647" cy="6870427"/>
          </a:xfrm>
        </p:grpSpPr>
        <p:sp>
          <p:nvSpPr>
            <p:cNvPr id="40" name="等腰三角形 39"/>
            <p:cNvSpPr/>
            <p:nvPr>
              <p:custDataLst>
                <p:tags r:id="rId4"/>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5"/>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6"/>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7"/>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8"/>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9"/>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0"/>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1"/>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2"/>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3"/>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4"/>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5"/>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6"/>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7"/>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8"/>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19"/>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0"/>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1"/>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2"/>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3"/>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4"/>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5"/>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6"/>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7"/>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8"/>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29"/>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0"/>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1"/>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2"/>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3"/>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4"/>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5"/>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6"/>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7"/>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8"/>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39"/>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0"/>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1"/>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3"/>
            </p:custDataLst>
          </p:nvPr>
        </p:nvSpPr>
        <p:spPr/>
        <p:txBody>
          <a:bodyPr/>
          <a:lstStyle/>
          <a:p>
            <a:endParaRPr lang="zh-CN" altLang="en-US"/>
          </a:p>
        </p:txBody>
      </p:sp>
      <p:sp>
        <p:nvSpPr>
          <p:cNvPr id="5" name="灯片编号占位符 4"/>
          <p:cNvSpPr>
            <a:spLocks noGrp="1"/>
          </p:cNvSpPr>
          <p:nvPr>
            <p:ph type="sldNum" sz="quarter" idx="12"/>
            <p:custDataLst>
              <p:tags r:id="rId4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1" name="矩形 40"/>
          <p:cNvSpPr/>
          <p:nvPr>
            <p:custDataLst>
              <p:tags r:id="rId2"/>
            </p:custDataLst>
          </p:nvPr>
        </p:nvSpPr>
        <p:spPr>
          <a:xfrm>
            <a:off x="-17179" y="-607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3"/>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4"/>
            </p:custDataLst>
          </p:nvPr>
        </p:nvGrpSpPr>
        <p:grpSpPr>
          <a:xfrm>
            <a:off x="860810" y="1177559"/>
            <a:ext cx="316282" cy="316282"/>
            <a:chOff x="860810" y="1165367"/>
            <a:chExt cx="316282" cy="316282"/>
          </a:xfrm>
        </p:grpSpPr>
        <p:cxnSp>
          <p:nvCxnSpPr>
            <p:cNvPr id="44" name="直接连接符 43"/>
            <p:cNvCxnSpPr/>
            <p:nvPr>
              <p:custDataLst>
                <p:tags r:id="rId5"/>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6"/>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7"/>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8"/>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9"/>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0"/>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1"/>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2"/>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3"/>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4"/>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5"/>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6"/>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7"/>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8"/>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19"/>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0"/>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1"/>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2"/>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3"/>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4"/>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5"/>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6"/>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7"/>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8"/>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29"/>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1"/>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2"/>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3"/>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4"/>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5"/>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6"/>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7"/>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8"/>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custDataLst>
              <p:tags r:id="rId39"/>
            </p:custDataLst>
          </p:nvPr>
        </p:nvGrpSpPr>
        <p:grpSpPr>
          <a:xfrm>
            <a:off x="10662730" y="276128"/>
            <a:ext cx="1063929" cy="351879"/>
            <a:chOff x="3021012" y="8350250"/>
            <a:chExt cx="5092701" cy="1684338"/>
          </a:xfrm>
          <a:solidFill>
            <a:schemeClr val="bg1">
              <a:lumMod val="95000"/>
              <a:alpha val="20000"/>
            </a:schemeClr>
          </a:solidFill>
        </p:grpSpPr>
        <p:sp>
          <p:nvSpPr>
            <p:cNvPr id="78" name="Rectangle 5"/>
            <p:cNvSpPr>
              <a:spLocks noChangeArrowheads="1"/>
            </p:cNvSpPr>
            <p:nvPr>
              <p:custDataLst>
                <p:tags r:id="rId40"/>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79" name="Freeform 6"/>
            <p:cNvSpPr>
              <a:spLocks noEditPoints="1"/>
            </p:cNvSpPr>
            <p:nvPr>
              <p:custDataLst>
                <p:tags r:id="rId41"/>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0" name="Freeform 7"/>
            <p:cNvSpPr/>
            <p:nvPr>
              <p:custDataLst>
                <p:tags r:id="rId42"/>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1" name="Freeform 8"/>
            <p:cNvSpPr>
              <a:spLocks noEditPoints="1"/>
            </p:cNvSpPr>
            <p:nvPr>
              <p:custDataLst>
                <p:tags r:id="rId43"/>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2" name="Freeform 9"/>
            <p:cNvSpPr/>
            <p:nvPr>
              <p:custDataLst>
                <p:tags r:id="rId44"/>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83" name="Freeform 10"/>
            <p:cNvSpPr>
              <a:spLocks noEditPoints="1"/>
            </p:cNvSpPr>
            <p:nvPr>
              <p:custDataLst>
                <p:tags r:id="rId45"/>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sp>
        <p:nvSpPr>
          <p:cNvPr id="2" name="标题 1"/>
          <p:cNvSpPr>
            <a:spLocks noGrp="1"/>
          </p:cNvSpPr>
          <p:nvPr>
            <p:ph type="ctrTitle" hasCustomPrompt="1"/>
            <p:custDataLst>
              <p:tags r:id="rId46"/>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47"/>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8"/>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49"/>
            </p:custDataLst>
          </p:nvPr>
        </p:nvSpPr>
        <p:spPr/>
        <p:txBody>
          <a:bodyPr/>
          <a:lstStyle/>
          <a:p>
            <a:endParaRPr lang="zh-CN" altLang="en-US" dirty="0"/>
          </a:p>
        </p:txBody>
      </p:sp>
      <p:sp>
        <p:nvSpPr>
          <p:cNvPr id="18" name="灯片编号占位符 17"/>
          <p:cNvSpPr>
            <a:spLocks noGrp="1"/>
          </p:cNvSpPr>
          <p:nvPr>
            <p:ph type="sldNum" sz="quarter" idx="12"/>
            <p:custDataLst>
              <p:tags r:id="rId5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70000" contrast="-70000"/>
          </a:blip>
          <a:srcRect l="7390" t="19951" r="826" b="11370"/>
          <a:stretch>
            <a:fillRect/>
          </a:stretch>
        </p:blipFill>
        <p:spPr>
          <a:xfrm>
            <a:off x="0" y="-69215"/>
            <a:ext cx="12343130" cy="6927215"/>
          </a:xfrm>
          <a:prstGeom prst="rect">
            <a:avLst/>
          </a:prstGeom>
        </p:spPr>
      </p:pic>
      <p:sp>
        <p:nvSpPr>
          <p:cNvPr id="26" name="矩形 25"/>
          <p:cNvSpPr/>
          <p:nvPr userDrawn="1">
            <p:custDataLst>
              <p:tags r:id="rId3"/>
            </p:custDataLst>
          </p:nvPr>
        </p:nvSpPr>
        <p:spPr>
          <a:xfrm>
            <a:off x="2507" y="10432"/>
            <a:ext cx="12192000"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25" name="组合 24"/>
          <p:cNvGrpSpPr/>
          <p:nvPr userDrawn="1">
            <p:custDataLst>
              <p:tags r:id="rId4"/>
            </p:custDataLst>
          </p:nvPr>
        </p:nvGrpSpPr>
        <p:grpSpPr>
          <a:xfrm rot="3629114">
            <a:off x="496098" y="5635815"/>
            <a:ext cx="1220635" cy="2110408"/>
            <a:chOff x="7910446" y="2835763"/>
            <a:chExt cx="1992698" cy="3445263"/>
          </a:xfrm>
        </p:grpSpPr>
        <p:sp>
          <p:nvSpPr>
            <p:cNvPr id="17" name="等腰三角形 16"/>
            <p:cNvSpPr/>
            <p:nvPr>
              <p:custDataLst>
                <p:tags r:id="rId5"/>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6"/>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7"/>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8"/>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9"/>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1"/>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2"/>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custDataLst>
              <p:tags r:id="rId13"/>
            </p:custDataLst>
          </p:nvPr>
        </p:nvGrpSpPr>
        <p:grpSpPr>
          <a:xfrm>
            <a:off x="11000151" y="-12427"/>
            <a:ext cx="1196611" cy="2377675"/>
            <a:chOff x="9396490" y="-12427"/>
            <a:chExt cx="2800273" cy="5564164"/>
          </a:xfrm>
        </p:grpSpPr>
        <p:sp>
          <p:nvSpPr>
            <p:cNvPr id="15" name="任意多边形: 形状 14"/>
            <p:cNvSpPr/>
            <p:nvPr>
              <p:custDataLst>
                <p:tags r:id="rId14"/>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5"/>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6"/>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custDataLst>
              <p:tags r:id="rId17"/>
            </p:custDataLst>
          </p:nvPr>
        </p:nvGrpSpPr>
        <p:grpSpPr>
          <a:xfrm rot="17988903" flipH="1">
            <a:off x="10455379" y="5637329"/>
            <a:ext cx="1220635" cy="2110408"/>
            <a:chOff x="7910446" y="2835763"/>
            <a:chExt cx="1992698" cy="3445263"/>
          </a:xfrm>
        </p:grpSpPr>
        <p:sp>
          <p:nvSpPr>
            <p:cNvPr id="28" name="等腰三角形 27"/>
            <p:cNvSpPr/>
            <p:nvPr>
              <p:custDataLst>
                <p:tags r:id="rId18"/>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9"/>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20"/>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1"/>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2"/>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3"/>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4"/>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5"/>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6"/>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7"/>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9"/>
            </p:custDataLst>
          </p:nvPr>
        </p:nvSpPr>
        <p:spPr/>
        <p:txBody>
          <a:bodyPr/>
          <a:lstStyle/>
          <a:p>
            <a:endParaRPr lang="zh-CN" altLang="en-US"/>
          </a:p>
        </p:txBody>
      </p:sp>
      <p:sp>
        <p:nvSpPr>
          <p:cNvPr id="6" name="灯片编号占位符 5"/>
          <p:cNvSpPr>
            <a:spLocks noGrp="1"/>
          </p:cNvSpPr>
          <p:nvPr>
            <p:ph type="sldNum" sz="quarter" idx="12"/>
            <p:custDataLst>
              <p:tags r:id="rId3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custDataLst>
              <p:tags r:id="rId2"/>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p:custDataLst>
              <p:tags r:id="rId3"/>
            </p:custDataLst>
          </p:nvPr>
        </p:nvGrpSpPr>
        <p:grpSpPr>
          <a:xfrm>
            <a:off x="1611262" y="1759138"/>
            <a:ext cx="3148184" cy="2732374"/>
            <a:chOff x="6477053" y="517461"/>
            <a:chExt cx="3148184" cy="2732374"/>
          </a:xfrm>
        </p:grpSpPr>
        <p:sp>
          <p:nvSpPr>
            <p:cNvPr id="8" name="等腰三角形 7"/>
            <p:cNvSpPr/>
            <p:nvPr>
              <p:custDataLst>
                <p:tags r:id="rId4"/>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5"/>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6"/>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7"/>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文本占位符 2"/>
          <p:cNvSpPr>
            <a:spLocks noGrp="1"/>
          </p:cNvSpPr>
          <p:nvPr>
            <p:ph type="body" idx="1" hasCustomPrompt="1"/>
            <p:custDataLst>
              <p:tags r:id="rId8"/>
            </p:custDataLst>
          </p:nvPr>
        </p:nvSpPr>
        <p:spPr>
          <a:xfrm>
            <a:off x="4879384" y="3790510"/>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击此处编辑母版文本样式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lum bright="12000" contrast="18000"/>
          </a:blip>
          <a:srcRect l="7262" t="20008" r="1511" b="11427"/>
          <a:stretch>
            <a:fillRect/>
          </a:stretch>
        </p:blipFill>
        <p:spPr>
          <a:xfrm>
            <a:off x="-27305" y="-27940"/>
            <a:ext cx="12268200" cy="6915785"/>
          </a:xfrm>
          <a:prstGeom prst="rect">
            <a:avLst/>
          </a:prstGeom>
        </p:spPr>
      </p:pic>
      <p:grpSp>
        <p:nvGrpSpPr>
          <p:cNvPr id="25" name="组合 24"/>
          <p:cNvGrpSpPr/>
          <p:nvPr userDrawn="1">
            <p:custDataLst>
              <p:tags r:id="rId3"/>
            </p:custDataLst>
          </p:nvPr>
        </p:nvGrpSpPr>
        <p:grpSpPr>
          <a:xfrm rot="3629114">
            <a:off x="496098" y="5635815"/>
            <a:ext cx="1220635" cy="2110408"/>
            <a:chOff x="7910446" y="2835763"/>
            <a:chExt cx="1992698" cy="3445263"/>
          </a:xfrm>
        </p:grpSpPr>
        <p:sp>
          <p:nvSpPr>
            <p:cNvPr id="17" name="等腰三角形 16"/>
            <p:cNvSpPr/>
            <p:nvPr>
              <p:custDataLst>
                <p:tags r:id="rId4"/>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18" name="等腰三角形 17"/>
            <p:cNvSpPr/>
            <p:nvPr>
              <p:custDataLst>
                <p:tags r:id="rId5"/>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6"/>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0" name="等腰三角形 19"/>
            <p:cNvSpPr/>
            <p:nvPr>
              <p:custDataLst>
                <p:tags r:id="rId7"/>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custDataLst>
                <p:tags r:id="rId8"/>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9"/>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0"/>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4" name="等腰三角形 23"/>
            <p:cNvSpPr/>
            <p:nvPr>
              <p:custDataLst>
                <p:tags r:id="rId11"/>
              </p:custDataLst>
            </p:nvPr>
          </p:nvSpPr>
          <p:spPr>
            <a:xfrm>
              <a:off x="9218105" y="2835763"/>
              <a:ext cx="685039" cy="5905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custDataLst>
              <p:tags r:id="rId12"/>
            </p:custDataLst>
          </p:nvPr>
        </p:nvGrpSpPr>
        <p:grpSpPr>
          <a:xfrm>
            <a:off x="11000151" y="-12427"/>
            <a:ext cx="1196611" cy="2377675"/>
            <a:chOff x="9396490" y="-12427"/>
            <a:chExt cx="2800273" cy="5564164"/>
          </a:xfrm>
        </p:grpSpPr>
        <p:sp>
          <p:nvSpPr>
            <p:cNvPr id="15" name="任意多边形: 形状 14"/>
            <p:cNvSpPr/>
            <p:nvPr>
              <p:custDataLst>
                <p:tags r:id="rId13"/>
              </p:custDataLst>
            </p:nvPr>
          </p:nvSpPr>
          <p:spPr>
            <a:xfrm>
              <a:off x="9396490" y="-12427"/>
              <a:ext cx="2795511" cy="4533554"/>
            </a:xfrm>
            <a:custGeom>
              <a:avLst/>
              <a:gdLst>
                <a:gd name="connsiteX0" fmla="*/ 451833 w 2795511"/>
                <a:gd name="connsiteY0" fmla="*/ 0 h 4533554"/>
                <a:gd name="connsiteX1" fmla="*/ 1314601 w 2795511"/>
                <a:gd name="connsiteY1" fmla="*/ 0 h 4533554"/>
                <a:gd name="connsiteX2" fmla="*/ 2795511 w 2795511"/>
                <a:gd name="connsiteY2" fmla="*/ 2553293 h 4533554"/>
                <a:gd name="connsiteX3" fmla="*/ 2795511 w 2795511"/>
                <a:gd name="connsiteY3" fmla="*/ 4533554 h 4533554"/>
                <a:gd name="connsiteX4" fmla="*/ 2193568 w 2795511"/>
                <a:gd name="connsiteY4" fmla="*/ 4533554 h 4533554"/>
                <a:gd name="connsiteX5" fmla="*/ 0 w 2795511"/>
                <a:gd name="connsiteY5" fmla="*/ 779022 h 45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5511" h="4533554">
                  <a:moveTo>
                    <a:pt x="451833" y="0"/>
                  </a:moveTo>
                  <a:lnTo>
                    <a:pt x="1314601" y="0"/>
                  </a:lnTo>
                  <a:lnTo>
                    <a:pt x="2795511" y="2553293"/>
                  </a:lnTo>
                  <a:lnTo>
                    <a:pt x="2795511" y="4533554"/>
                  </a:lnTo>
                  <a:lnTo>
                    <a:pt x="2193568" y="4533554"/>
                  </a:lnTo>
                  <a:lnTo>
                    <a:pt x="0" y="779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p:cNvSpPr/>
            <p:nvPr>
              <p:custDataLst>
                <p:tags r:id="rId14"/>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custDataLst>
                <p:tags r:id="rId15"/>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custDataLst>
              <p:tags r:id="rId16"/>
            </p:custDataLst>
          </p:nvPr>
        </p:nvGrpSpPr>
        <p:grpSpPr>
          <a:xfrm rot="17988903" flipH="1">
            <a:off x="10455379" y="5637329"/>
            <a:ext cx="1220635" cy="2110408"/>
            <a:chOff x="7910446" y="2835763"/>
            <a:chExt cx="1992698" cy="3445263"/>
          </a:xfrm>
        </p:grpSpPr>
        <p:sp>
          <p:nvSpPr>
            <p:cNvPr id="28" name="等腰三角形 27"/>
            <p:cNvSpPr/>
            <p:nvPr>
              <p:custDataLst>
                <p:tags r:id="rId17"/>
              </p:custDataLst>
            </p:nvPr>
          </p:nvSpPr>
          <p:spPr>
            <a:xfrm flipV="1">
              <a:off x="7913280" y="5690476"/>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29" name="等腰三角形 28"/>
            <p:cNvSpPr/>
            <p:nvPr>
              <p:custDataLst>
                <p:tags r:id="rId18"/>
              </p:custDataLst>
            </p:nvPr>
          </p:nvSpPr>
          <p:spPr>
            <a:xfrm>
              <a:off x="7910446" y="5100248"/>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custDataLst>
                <p:tags r:id="rId19"/>
              </p:custDataLst>
            </p:nvPr>
          </p:nvSpPr>
          <p:spPr>
            <a:xfrm flipV="1">
              <a:off x="8241676" y="511611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1" name="等腰三角形 30"/>
            <p:cNvSpPr/>
            <p:nvPr>
              <p:custDataLst>
                <p:tags r:id="rId20"/>
              </p:custDataLst>
            </p:nvPr>
          </p:nvSpPr>
          <p:spPr>
            <a:xfrm>
              <a:off x="8244057" y="4527082"/>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custDataLst>
                <p:tags r:id="rId21"/>
              </p:custDataLst>
            </p:nvPr>
          </p:nvSpPr>
          <p:spPr>
            <a:xfrm flipV="1">
              <a:off x="8578694" y="452982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custDataLst>
                <p:tags r:id="rId22"/>
              </p:custDataLst>
            </p:nvPr>
          </p:nvSpPr>
          <p:spPr>
            <a:xfrm>
              <a:off x="8586998" y="3941353"/>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custDataLst>
                <p:tags r:id="rId23"/>
              </p:custDataLst>
            </p:nvPr>
          </p:nvSpPr>
          <p:spPr>
            <a:xfrm rot="21489694" flipV="1">
              <a:off x="8620826" y="3436556"/>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5" name="等腰三角形 34"/>
            <p:cNvSpPr/>
            <p:nvPr>
              <p:custDataLst>
                <p:tags r:id="rId24"/>
              </p:custDataLst>
            </p:nvPr>
          </p:nvSpPr>
          <p:spPr>
            <a:xfrm>
              <a:off x="9218105" y="2835763"/>
              <a:ext cx="685039" cy="5905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5"/>
            </p:custDataLst>
          </p:nvPr>
        </p:nvSpPr>
        <p:spPr>
          <a:xfrm>
            <a:off x="623888" y="406800"/>
            <a:ext cx="10944225" cy="863601"/>
          </a:xfrm>
        </p:spPr>
        <p:txBody>
          <a:bodyPr>
            <a:normAutofit/>
          </a:bodyPr>
          <a:lstStyle>
            <a:lvl1pPr>
              <a:defRPr sz="2800">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26"/>
            </p:custDataLst>
          </p:nvPr>
        </p:nvSpPr>
        <p:spPr>
          <a:xfrm>
            <a:off x="623888" y="1412875"/>
            <a:ext cx="10944224" cy="48958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2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8"/>
            </p:custDataLst>
          </p:nvPr>
        </p:nvSpPr>
        <p:spPr/>
        <p:txBody>
          <a:bodyPr/>
          <a:lstStyle/>
          <a:p>
            <a:endParaRPr lang="zh-CN" altLang="en-US"/>
          </a:p>
        </p:txBody>
      </p:sp>
      <p:sp>
        <p:nvSpPr>
          <p:cNvPr id="6" name="灯片编号占位符 5"/>
          <p:cNvSpPr>
            <a:spLocks noGrp="1"/>
          </p:cNvSpPr>
          <p:nvPr>
            <p:ph type="sldNum" sz="quarter" idx="12"/>
            <p:custDataLst>
              <p:tags r:id="rId2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lum bright="70000" contrast="-70000"/>
          </a:blip>
          <a:srcRect l="7390" t="19951" r="826" b="11370"/>
          <a:stretch>
            <a:fillRect/>
          </a:stretch>
        </p:blipFill>
        <p:spPr>
          <a:xfrm>
            <a:off x="0" y="-69215"/>
            <a:ext cx="12343130" cy="6927215"/>
          </a:xfrm>
          <a:prstGeom prst="rect">
            <a:avLst/>
          </a:prstGeom>
        </p:spPr>
      </p:pic>
      <p:sp>
        <p:nvSpPr>
          <p:cNvPr id="6" name="矩形 5"/>
          <p:cNvSpPr/>
          <p:nvPr userDrawn="1">
            <p:custDataLst>
              <p:tags r:id="rId3"/>
            </p:custDataLst>
          </p:nvPr>
        </p:nvSpPr>
        <p:spPr>
          <a:xfrm>
            <a:off x="-13275"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8" name="组合 7"/>
          <p:cNvGrpSpPr/>
          <p:nvPr userDrawn="1">
            <p:custDataLst>
              <p:tags r:id="rId4"/>
            </p:custDataLst>
          </p:nvPr>
        </p:nvGrpSpPr>
        <p:grpSpPr>
          <a:xfrm flipH="1">
            <a:off x="0" y="-12427"/>
            <a:ext cx="6316647" cy="6870427"/>
            <a:chOff x="5880116" y="-12427"/>
            <a:chExt cx="6316647" cy="6870427"/>
          </a:xfrm>
        </p:grpSpPr>
        <p:sp>
          <p:nvSpPr>
            <p:cNvPr id="40" name="等腰三角形 39"/>
            <p:cNvSpPr/>
            <p:nvPr>
              <p:custDataLst>
                <p:tags r:id="rId5"/>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6"/>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7"/>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custDataLst>
                <p:tags r:id="rId8"/>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9"/>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custDataLst>
                <p:tags r:id="rId10"/>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等腰三角形 77"/>
            <p:cNvSpPr/>
            <p:nvPr>
              <p:custDataLst>
                <p:tags r:id="rId11"/>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等腰三角形 78"/>
            <p:cNvSpPr/>
            <p:nvPr>
              <p:custDataLst>
                <p:tags r:id="rId12"/>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custDataLst>
                <p:tags r:id="rId13"/>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custDataLst>
                <p:tags r:id="rId14"/>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p:custDataLst>
                <p:tags r:id="rId15"/>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p:cNvSpPr/>
            <p:nvPr>
              <p:custDataLst>
                <p:tags r:id="rId16"/>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p:cNvSpPr/>
            <p:nvPr>
              <p:custDataLst>
                <p:tags r:id="rId17"/>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p:cNvSpPr/>
            <p:nvPr>
              <p:custDataLst>
                <p:tags r:id="rId18"/>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p:cNvSpPr/>
            <p:nvPr>
              <p:custDataLst>
                <p:tags r:id="rId19"/>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腰三角形 86"/>
            <p:cNvSpPr/>
            <p:nvPr>
              <p:custDataLst>
                <p:tags r:id="rId20"/>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等腰三角形 87"/>
            <p:cNvSpPr/>
            <p:nvPr>
              <p:custDataLst>
                <p:tags r:id="rId21"/>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89" name="等腰三角形 88"/>
            <p:cNvSpPr/>
            <p:nvPr>
              <p:custDataLst>
                <p:tags r:id="rId22"/>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custDataLst>
                <p:tags r:id="rId23"/>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1" name="等腰三角形 90"/>
            <p:cNvSpPr/>
            <p:nvPr>
              <p:custDataLst>
                <p:tags r:id="rId24"/>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等腰三角形 91"/>
            <p:cNvSpPr/>
            <p:nvPr>
              <p:custDataLst>
                <p:tags r:id="rId25"/>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custDataLst>
                <p:tags r:id="rId26"/>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等腰三角形 93"/>
            <p:cNvSpPr/>
            <p:nvPr>
              <p:custDataLst>
                <p:tags r:id="rId27"/>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等腰三角形 94"/>
            <p:cNvSpPr/>
            <p:nvPr>
              <p:custDataLst>
                <p:tags r:id="rId28"/>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96" name="等腰三角形 95"/>
            <p:cNvSpPr/>
            <p:nvPr>
              <p:custDataLst>
                <p:tags r:id="rId29"/>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custDataLst>
                <p:tags r:id="rId30"/>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custDataLst>
                <p:tags r:id="rId31"/>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p:cNvSpPr/>
            <p:nvPr>
              <p:custDataLst>
                <p:tags r:id="rId32"/>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p:cNvSpPr/>
            <p:nvPr>
              <p:custDataLst>
                <p:tags r:id="rId33"/>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custDataLst>
                <p:tags r:id="rId34"/>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等腰三角形 101"/>
            <p:cNvSpPr/>
            <p:nvPr>
              <p:custDataLst>
                <p:tags r:id="rId35"/>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0662730" y="276128"/>
              <a:ext cx="1063929" cy="351879"/>
              <a:chOff x="3021012" y="8350250"/>
              <a:chExt cx="5092701" cy="1684338"/>
            </a:xfrm>
            <a:solidFill>
              <a:schemeClr val="bg1">
                <a:lumMod val="95000"/>
                <a:alpha val="20000"/>
              </a:schemeClr>
            </a:solidFill>
          </p:grpSpPr>
          <p:sp>
            <p:nvSpPr>
              <p:cNvPr id="104" name="Rectangle 5"/>
              <p:cNvSpPr>
                <a:spLocks noChangeArrowheads="1"/>
              </p:cNvSpPr>
              <p:nvPr>
                <p:custDataLst>
                  <p:tags r:id="rId36"/>
                </p:custDataLst>
              </p:nvPr>
            </p:nvSpPr>
            <p:spPr bwMode="auto">
              <a:xfrm>
                <a:off x="5016500" y="8580438"/>
                <a:ext cx="295275" cy="1085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5" name="Freeform 6"/>
              <p:cNvSpPr>
                <a:spLocks noEditPoints="1"/>
              </p:cNvSpPr>
              <p:nvPr>
                <p:custDataLst>
                  <p:tags r:id="rId37"/>
                </p:custDataLst>
              </p:nvPr>
            </p:nvSpPr>
            <p:spPr bwMode="auto">
              <a:xfrm>
                <a:off x="5438775"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6" name="Freeform 7"/>
              <p:cNvSpPr/>
              <p:nvPr>
                <p:custDataLst>
                  <p:tags r:id="rId38"/>
                </p:custDataLst>
              </p:nvPr>
            </p:nvSpPr>
            <p:spPr bwMode="auto">
              <a:xfrm>
                <a:off x="6350000" y="8856663"/>
                <a:ext cx="804863" cy="1177925"/>
              </a:xfrm>
              <a:custGeom>
                <a:avLst/>
                <a:gdLst>
                  <a:gd name="T0" fmla="*/ 217 w 375"/>
                  <a:gd name="T1" fmla="*/ 224 h 547"/>
                  <a:gd name="T2" fmla="*/ 217 w 375"/>
                  <a:gd name="T3" fmla="*/ 351 h 547"/>
                  <a:gd name="T4" fmla="*/ 160 w 375"/>
                  <a:gd name="T5" fmla="*/ 362 h 547"/>
                  <a:gd name="T6" fmla="*/ 47 w 375"/>
                  <a:gd name="T7" fmla="*/ 311 h 547"/>
                  <a:gd name="T8" fmla="*/ 0 w 375"/>
                  <a:gd name="T9" fmla="*/ 188 h 547"/>
                  <a:gd name="T10" fmla="*/ 56 w 375"/>
                  <a:gd name="T11" fmla="*/ 55 h 547"/>
                  <a:gd name="T12" fmla="*/ 193 w 375"/>
                  <a:gd name="T13" fmla="*/ 0 h 547"/>
                  <a:gd name="T14" fmla="*/ 276 w 375"/>
                  <a:gd name="T15" fmla="*/ 18 h 547"/>
                  <a:gd name="T16" fmla="*/ 338 w 375"/>
                  <a:gd name="T17" fmla="*/ 64 h 547"/>
                  <a:gd name="T18" fmla="*/ 375 w 375"/>
                  <a:gd name="T19" fmla="*/ 204 h 547"/>
                  <a:gd name="T20" fmla="*/ 375 w 375"/>
                  <a:gd name="T21" fmla="*/ 326 h 547"/>
                  <a:gd name="T22" fmla="*/ 319 w 375"/>
                  <a:gd name="T23" fmla="*/ 485 h 547"/>
                  <a:gd name="T24" fmla="*/ 174 w 375"/>
                  <a:gd name="T25" fmla="*/ 547 h 547"/>
                  <a:gd name="T26" fmla="*/ 105 w 375"/>
                  <a:gd name="T27" fmla="*/ 533 h 547"/>
                  <a:gd name="T28" fmla="*/ 105 w 375"/>
                  <a:gd name="T29" fmla="*/ 408 h 547"/>
                  <a:gd name="T30" fmla="*/ 159 w 375"/>
                  <a:gd name="T31" fmla="*/ 423 h 547"/>
                  <a:gd name="T32" fmla="*/ 217 w 375"/>
                  <a:gd name="T33" fmla="*/ 398 h 547"/>
                  <a:gd name="T34" fmla="*/ 237 w 375"/>
                  <a:gd name="T35" fmla="*/ 328 h 547"/>
                  <a:gd name="T36" fmla="*/ 237 w 375"/>
                  <a:gd name="T37" fmla="*/ 189 h 547"/>
                  <a:gd name="T38" fmla="*/ 190 w 375"/>
                  <a:gd name="T39" fmla="*/ 131 h 547"/>
                  <a:gd name="T40" fmla="*/ 155 w 375"/>
                  <a:gd name="T41" fmla="*/ 147 h 547"/>
                  <a:gd name="T42" fmla="*/ 140 w 375"/>
                  <a:gd name="T43" fmla="*/ 182 h 547"/>
                  <a:gd name="T44" fmla="*/ 155 w 375"/>
                  <a:gd name="T45" fmla="*/ 217 h 547"/>
                  <a:gd name="T46" fmla="*/ 190 w 375"/>
                  <a:gd name="T47" fmla="*/ 231 h 547"/>
                  <a:gd name="T48" fmla="*/ 217 w 375"/>
                  <a:gd name="T49" fmla="*/ 224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5" h="547">
                    <a:moveTo>
                      <a:pt x="217" y="224"/>
                    </a:moveTo>
                    <a:cubicBezTo>
                      <a:pt x="217" y="351"/>
                      <a:pt x="217" y="351"/>
                      <a:pt x="217" y="351"/>
                    </a:cubicBezTo>
                    <a:cubicBezTo>
                      <a:pt x="197" y="358"/>
                      <a:pt x="178" y="362"/>
                      <a:pt x="160" y="362"/>
                    </a:cubicBezTo>
                    <a:cubicBezTo>
                      <a:pt x="115" y="362"/>
                      <a:pt x="77" y="345"/>
                      <a:pt x="47" y="311"/>
                    </a:cubicBezTo>
                    <a:cubicBezTo>
                      <a:pt x="16" y="278"/>
                      <a:pt x="0" y="237"/>
                      <a:pt x="0" y="188"/>
                    </a:cubicBezTo>
                    <a:cubicBezTo>
                      <a:pt x="0" y="135"/>
                      <a:pt x="19" y="91"/>
                      <a:pt x="56" y="55"/>
                    </a:cubicBezTo>
                    <a:cubicBezTo>
                      <a:pt x="93" y="18"/>
                      <a:pt x="139" y="0"/>
                      <a:pt x="193" y="0"/>
                    </a:cubicBezTo>
                    <a:cubicBezTo>
                      <a:pt x="222" y="0"/>
                      <a:pt x="249" y="6"/>
                      <a:pt x="276" y="18"/>
                    </a:cubicBezTo>
                    <a:cubicBezTo>
                      <a:pt x="302" y="29"/>
                      <a:pt x="323" y="45"/>
                      <a:pt x="338" y="64"/>
                    </a:cubicBezTo>
                    <a:cubicBezTo>
                      <a:pt x="363" y="96"/>
                      <a:pt x="375" y="143"/>
                      <a:pt x="375" y="204"/>
                    </a:cubicBezTo>
                    <a:cubicBezTo>
                      <a:pt x="375" y="326"/>
                      <a:pt x="375" y="326"/>
                      <a:pt x="375" y="326"/>
                    </a:cubicBezTo>
                    <a:cubicBezTo>
                      <a:pt x="375" y="391"/>
                      <a:pt x="357" y="445"/>
                      <a:pt x="319" y="485"/>
                    </a:cubicBezTo>
                    <a:cubicBezTo>
                      <a:pt x="282" y="526"/>
                      <a:pt x="233" y="547"/>
                      <a:pt x="174" y="547"/>
                    </a:cubicBezTo>
                    <a:cubicBezTo>
                      <a:pt x="155" y="547"/>
                      <a:pt x="132" y="542"/>
                      <a:pt x="105" y="533"/>
                    </a:cubicBezTo>
                    <a:cubicBezTo>
                      <a:pt x="105" y="408"/>
                      <a:pt x="105" y="408"/>
                      <a:pt x="105" y="408"/>
                    </a:cubicBezTo>
                    <a:cubicBezTo>
                      <a:pt x="123" y="418"/>
                      <a:pt x="141" y="423"/>
                      <a:pt x="159" y="423"/>
                    </a:cubicBezTo>
                    <a:cubicBezTo>
                      <a:pt x="184" y="423"/>
                      <a:pt x="203" y="414"/>
                      <a:pt x="217" y="398"/>
                    </a:cubicBezTo>
                    <a:cubicBezTo>
                      <a:pt x="230" y="382"/>
                      <a:pt x="237" y="358"/>
                      <a:pt x="237" y="328"/>
                    </a:cubicBezTo>
                    <a:cubicBezTo>
                      <a:pt x="237" y="189"/>
                      <a:pt x="237" y="189"/>
                      <a:pt x="237" y="189"/>
                    </a:cubicBezTo>
                    <a:cubicBezTo>
                      <a:pt x="237" y="151"/>
                      <a:pt x="222" y="131"/>
                      <a:pt x="190" y="131"/>
                    </a:cubicBezTo>
                    <a:cubicBezTo>
                      <a:pt x="177" y="131"/>
                      <a:pt x="165" y="137"/>
                      <a:pt x="155" y="147"/>
                    </a:cubicBezTo>
                    <a:cubicBezTo>
                      <a:pt x="145" y="157"/>
                      <a:pt x="140" y="169"/>
                      <a:pt x="140" y="182"/>
                    </a:cubicBezTo>
                    <a:cubicBezTo>
                      <a:pt x="140" y="196"/>
                      <a:pt x="145" y="208"/>
                      <a:pt x="155" y="217"/>
                    </a:cubicBezTo>
                    <a:cubicBezTo>
                      <a:pt x="164" y="226"/>
                      <a:pt x="176" y="231"/>
                      <a:pt x="190" y="231"/>
                    </a:cubicBezTo>
                    <a:cubicBezTo>
                      <a:pt x="199" y="231"/>
                      <a:pt x="208" y="229"/>
                      <a:pt x="217" y="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7" name="Freeform 8"/>
              <p:cNvSpPr>
                <a:spLocks noEditPoints="1"/>
              </p:cNvSpPr>
              <p:nvPr>
                <p:custDataLst>
                  <p:tags r:id="rId39"/>
                </p:custDataLst>
              </p:nvPr>
            </p:nvSpPr>
            <p:spPr bwMode="auto">
              <a:xfrm>
                <a:off x="7281863" y="8856663"/>
                <a:ext cx="831850" cy="823913"/>
              </a:xfrm>
              <a:custGeom>
                <a:avLst/>
                <a:gdLst>
                  <a:gd name="T0" fmla="*/ 197 w 387"/>
                  <a:gd name="T1" fmla="*/ 0 h 383"/>
                  <a:gd name="T2" fmla="*/ 331 w 387"/>
                  <a:gd name="T3" fmla="*/ 57 h 383"/>
                  <a:gd name="T4" fmla="*/ 387 w 387"/>
                  <a:gd name="T5" fmla="*/ 192 h 383"/>
                  <a:gd name="T6" fmla="*/ 330 w 387"/>
                  <a:gd name="T7" fmla="*/ 327 h 383"/>
                  <a:gd name="T8" fmla="*/ 194 w 387"/>
                  <a:gd name="T9" fmla="*/ 383 h 383"/>
                  <a:gd name="T10" fmla="*/ 57 w 387"/>
                  <a:gd name="T11" fmla="*/ 327 h 383"/>
                  <a:gd name="T12" fmla="*/ 0 w 387"/>
                  <a:gd name="T13" fmla="*/ 192 h 383"/>
                  <a:gd name="T14" fmla="*/ 57 w 387"/>
                  <a:gd name="T15" fmla="*/ 56 h 383"/>
                  <a:gd name="T16" fmla="*/ 197 w 387"/>
                  <a:gd name="T17" fmla="*/ 0 h 383"/>
                  <a:gd name="T18" fmla="*/ 193 w 387"/>
                  <a:gd name="T19" fmla="*/ 137 h 383"/>
                  <a:gd name="T20" fmla="*/ 156 w 387"/>
                  <a:gd name="T21" fmla="*/ 153 h 383"/>
                  <a:gd name="T22" fmla="*/ 140 w 387"/>
                  <a:gd name="T23" fmla="*/ 192 h 383"/>
                  <a:gd name="T24" fmla="*/ 156 w 387"/>
                  <a:gd name="T25" fmla="*/ 231 h 383"/>
                  <a:gd name="T26" fmla="*/ 193 w 387"/>
                  <a:gd name="T27" fmla="*/ 247 h 383"/>
                  <a:gd name="T28" fmla="*/ 231 w 387"/>
                  <a:gd name="T29" fmla="*/ 231 h 383"/>
                  <a:gd name="T30" fmla="*/ 247 w 387"/>
                  <a:gd name="T31" fmla="*/ 192 h 383"/>
                  <a:gd name="T32" fmla="*/ 231 w 387"/>
                  <a:gd name="T33" fmla="*/ 153 h 383"/>
                  <a:gd name="T34" fmla="*/ 193 w 387"/>
                  <a:gd name="T35" fmla="*/ 1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7" h="383">
                    <a:moveTo>
                      <a:pt x="197" y="0"/>
                    </a:moveTo>
                    <a:cubicBezTo>
                      <a:pt x="249" y="0"/>
                      <a:pt x="294" y="19"/>
                      <a:pt x="331" y="57"/>
                    </a:cubicBezTo>
                    <a:cubicBezTo>
                      <a:pt x="368" y="94"/>
                      <a:pt x="387" y="139"/>
                      <a:pt x="387" y="192"/>
                    </a:cubicBezTo>
                    <a:cubicBezTo>
                      <a:pt x="387" y="245"/>
                      <a:pt x="368" y="290"/>
                      <a:pt x="330" y="327"/>
                    </a:cubicBezTo>
                    <a:cubicBezTo>
                      <a:pt x="293" y="365"/>
                      <a:pt x="247" y="383"/>
                      <a:pt x="194" y="383"/>
                    </a:cubicBezTo>
                    <a:cubicBezTo>
                      <a:pt x="140" y="383"/>
                      <a:pt x="95" y="365"/>
                      <a:pt x="57" y="327"/>
                    </a:cubicBezTo>
                    <a:cubicBezTo>
                      <a:pt x="19" y="290"/>
                      <a:pt x="0" y="244"/>
                      <a:pt x="0" y="192"/>
                    </a:cubicBezTo>
                    <a:cubicBezTo>
                      <a:pt x="0" y="138"/>
                      <a:pt x="19" y="92"/>
                      <a:pt x="57" y="56"/>
                    </a:cubicBezTo>
                    <a:cubicBezTo>
                      <a:pt x="95" y="19"/>
                      <a:pt x="141" y="0"/>
                      <a:pt x="197" y="0"/>
                    </a:cubicBezTo>
                    <a:close/>
                    <a:moveTo>
                      <a:pt x="193" y="137"/>
                    </a:moveTo>
                    <a:cubicBezTo>
                      <a:pt x="178" y="137"/>
                      <a:pt x="166" y="142"/>
                      <a:pt x="156" y="153"/>
                    </a:cubicBezTo>
                    <a:cubicBezTo>
                      <a:pt x="145" y="163"/>
                      <a:pt x="140" y="176"/>
                      <a:pt x="140" y="192"/>
                    </a:cubicBezTo>
                    <a:cubicBezTo>
                      <a:pt x="140" y="207"/>
                      <a:pt x="145" y="220"/>
                      <a:pt x="156" y="231"/>
                    </a:cubicBezTo>
                    <a:cubicBezTo>
                      <a:pt x="166" y="242"/>
                      <a:pt x="179" y="247"/>
                      <a:pt x="193" y="247"/>
                    </a:cubicBezTo>
                    <a:cubicBezTo>
                      <a:pt x="208" y="247"/>
                      <a:pt x="221" y="242"/>
                      <a:pt x="231" y="231"/>
                    </a:cubicBezTo>
                    <a:cubicBezTo>
                      <a:pt x="241" y="220"/>
                      <a:pt x="247" y="207"/>
                      <a:pt x="247" y="192"/>
                    </a:cubicBezTo>
                    <a:cubicBezTo>
                      <a:pt x="247" y="176"/>
                      <a:pt x="242" y="163"/>
                      <a:pt x="231" y="153"/>
                    </a:cubicBezTo>
                    <a:cubicBezTo>
                      <a:pt x="221" y="142"/>
                      <a:pt x="208" y="137"/>
                      <a:pt x="193"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8" name="Freeform 9"/>
              <p:cNvSpPr/>
              <p:nvPr>
                <p:custDataLst>
                  <p:tags r:id="rId40"/>
                </p:custDataLst>
              </p:nvPr>
            </p:nvSpPr>
            <p:spPr bwMode="auto">
              <a:xfrm>
                <a:off x="3630613" y="9069388"/>
                <a:ext cx="227013" cy="239713"/>
              </a:xfrm>
              <a:custGeom>
                <a:avLst/>
                <a:gdLst>
                  <a:gd name="T0" fmla="*/ 53 w 106"/>
                  <a:gd name="T1" fmla="*/ 0 h 111"/>
                  <a:gd name="T2" fmla="*/ 15 w 106"/>
                  <a:gd name="T3" fmla="*/ 16 h 111"/>
                  <a:gd name="T4" fmla="*/ 0 w 106"/>
                  <a:gd name="T5" fmla="*/ 55 h 111"/>
                  <a:gd name="T6" fmla="*/ 16 w 106"/>
                  <a:gd name="T7" fmla="*/ 94 h 111"/>
                  <a:gd name="T8" fmla="*/ 53 w 106"/>
                  <a:gd name="T9" fmla="*/ 111 h 111"/>
                  <a:gd name="T10" fmla="*/ 91 w 106"/>
                  <a:gd name="T11" fmla="*/ 94 h 111"/>
                  <a:gd name="T12" fmla="*/ 106 w 106"/>
                  <a:gd name="T13" fmla="*/ 55 h 111"/>
                  <a:gd name="T14" fmla="*/ 91 w 106"/>
                  <a:gd name="T15" fmla="*/ 16 h 111"/>
                  <a:gd name="T16" fmla="*/ 53 w 106"/>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1">
                    <a:moveTo>
                      <a:pt x="53" y="0"/>
                    </a:moveTo>
                    <a:cubicBezTo>
                      <a:pt x="38" y="0"/>
                      <a:pt x="26" y="5"/>
                      <a:pt x="15" y="16"/>
                    </a:cubicBezTo>
                    <a:cubicBezTo>
                      <a:pt x="5" y="27"/>
                      <a:pt x="0" y="40"/>
                      <a:pt x="0" y="55"/>
                    </a:cubicBezTo>
                    <a:cubicBezTo>
                      <a:pt x="0" y="71"/>
                      <a:pt x="5" y="84"/>
                      <a:pt x="16" y="94"/>
                    </a:cubicBezTo>
                    <a:cubicBezTo>
                      <a:pt x="26" y="105"/>
                      <a:pt x="38" y="111"/>
                      <a:pt x="53" y="111"/>
                    </a:cubicBezTo>
                    <a:cubicBezTo>
                      <a:pt x="68" y="111"/>
                      <a:pt x="80" y="105"/>
                      <a:pt x="91" y="94"/>
                    </a:cubicBezTo>
                    <a:cubicBezTo>
                      <a:pt x="101" y="84"/>
                      <a:pt x="106" y="71"/>
                      <a:pt x="106" y="55"/>
                    </a:cubicBezTo>
                    <a:cubicBezTo>
                      <a:pt x="106" y="40"/>
                      <a:pt x="101" y="27"/>
                      <a:pt x="91" y="16"/>
                    </a:cubicBezTo>
                    <a:cubicBezTo>
                      <a:pt x="81" y="5"/>
                      <a:pt x="68"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sp>
            <p:nvSpPr>
              <p:cNvPr id="109" name="Freeform 10"/>
              <p:cNvSpPr>
                <a:spLocks noEditPoints="1"/>
              </p:cNvSpPr>
              <p:nvPr>
                <p:custDataLst>
                  <p:tags r:id="rId41"/>
                </p:custDataLst>
              </p:nvPr>
            </p:nvSpPr>
            <p:spPr bwMode="auto">
              <a:xfrm>
                <a:off x="3021012" y="8350250"/>
                <a:ext cx="1447800" cy="1677988"/>
              </a:xfrm>
              <a:custGeom>
                <a:avLst/>
                <a:gdLst>
                  <a:gd name="T0" fmla="*/ 337 w 674"/>
                  <a:gd name="T1" fmla="*/ 0 h 779"/>
                  <a:gd name="T2" fmla="*/ 0 w 674"/>
                  <a:gd name="T3" fmla="*/ 195 h 779"/>
                  <a:gd name="T4" fmla="*/ 0 w 674"/>
                  <a:gd name="T5" fmla="*/ 584 h 779"/>
                  <a:gd name="T6" fmla="*/ 337 w 674"/>
                  <a:gd name="T7" fmla="*/ 779 h 779"/>
                  <a:gd name="T8" fmla="*/ 674 w 674"/>
                  <a:gd name="T9" fmla="*/ 584 h 779"/>
                  <a:gd name="T10" fmla="*/ 674 w 674"/>
                  <a:gd name="T11" fmla="*/ 195 h 779"/>
                  <a:gd name="T12" fmla="*/ 337 w 674"/>
                  <a:gd name="T13" fmla="*/ 0 h 779"/>
                  <a:gd name="T14" fmla="*/ 474 w 674"/>
                  <a:gd name="T15" fmla="*/ 525 h 779"/>
                  <a:gd name="T16" fmla="*/ 337 w 674"/>
                  <a:gd name="T17" fmla="*/ 581 h 779"/>
                  <a:gd name="T18" fmla="*/ 200 w 674"/>
                  <a:gd name="T19" fmla="*/ 525 h 779"/>
                  <a:gd name="T20" fmla="*/ 144 w 674"/>
                  <a:gd name="T21" fmla="*/ 389 h 779"/>
                  <a:gd name="T22" fmla="*/ 200 w 674"/>
                  <a:gd name="T23" fmla="*/ 253 h 779"/>
                  <a:gd name="T24" fmla="*/ 341 w 674"/>
                  <a:gd name="T25" fmla="*/ 198 h 779"/>
                  <a:gd name="T26" fmla="*/ 475 w 674"/>
                  <a:gd name="T27" fmla="*/ 254 h 779"/>
                  <a:gd name="T28" fmla="*/ 531 w 674"/>
                  <a:gd name="T29" fmla="*/ 389 h 779"/>
                  <a:gd name="T30" fmla="*/ 474 w 674"/>
                  <a:gd name="T31" fmla="*/ 52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4" h="779">
                    <a:moveTo>
                      <a:pt x="337" y="0"/>
                    </a:moveTo>
                    <a:cubicBezTo>
                      <a:pt x="0" y="195"/>
                      <a:pt x="0" y="195"/>
                      <a:pt x="0" y="195"/>
                    </a:cubicBezTo>
                    <a:cubicBezTo>
                      <a:pt x="0" y="584"/>
                      <a:pt x="0" y="584"/>
                      <a:pt x="0" y="584"/>
                    </a:cubicBezTo>
                    <a:cubicBezTo>
                      <a:pt x="337" y="779"/>
                      <a:pt x="337" y="779"/>
                      <a:pt x="337" y="779"/>
                    </a:cubicBezTo>
                    <a:cubicBezTo>
                      <a:pt x="674" y="584"/>
                      <a:pt x="674" y="584"/>
                      <a:pt x="674" y="584"/>
                    </a:cubicBezTo>
                    <a:cubicBezTo>
                      <a:pt x="674" y="195"/>
                      <a:pt x="674" y="195"/>
                      <a:pt x="674" y="195"/>
                    </a:cubicBezTo>
                    <a:lnTo>
                      <a:pt x="337" y="0"/>
                    </a:lnTo>
                    <a:close/>
                    <a:moveTo>
                      <a:pt x="474" y="525"/>
                    </a:moveTo>
                    <a:cubicBezTo>
                      <a:pt x="436" y="562"/>
                      <a:pt x="391" y="581"/>
                      <a:pt x="337" y="581"/>
                    </a:cubicBezTo>
                    <a:cubicBezTo>
                      <a:pt x="284" y="581"/>
                      <a:pt x="238" y="562"/>
                      <a:pt x="200" y="525"/>
                    </a:cubicBezTo>
                    <a:cubicBezTo>
                      <a:pt x="163" y="487"/>
                      <a:pt x="144" y="442"/>
                      <a:pt x="144" y="389"/>
                    </a:cubicBezTo>
                    <a:cubicBezTo>
                      <a:pt x="144" y="335"/>
                      <a:pt x="163" y="290"/>
                      <a:pt x="200" y="253"/>
                    </a:cubicBezTo>
                    <a:cubicBezTo>
                      <a:pt x="238" y="216"/>
                      <a:pt x="285" y="198"/>
                      <a:pt x="341" y="198"/>
                    </a:cubicBezTo>
                    <a:cubicBezTo>
                      <a:pt x="393" y="198"/>
                      <a:pt x="438" y="216"/>
                      <a:pt x="475" y="254"/>
                    </a:cubicBezTo>
                    <a:cubicBezTo>
                      <a:pt x="512" y="292"/>
                      <a:pt x="531" y="336"/>
                      <a:pt x="531" y="389"/>
                    </a:cubicBezTo>
                    <a:cubicBezTo>
                      <a:pt x="531" y="442"/>
                      <a:pt x="512" y="487"/>
                      <a:pt x="474" y="5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6">
                      <a:lumMod val="75000"/>
                    </a:schemeClr>
                  </a:solidFill>
                </a:endParaRPr>
              </a:p>
            </p:txBody>
          </p:sp>
        </p:grpSp>
      </p:grpSp>
      <p:sp>
        <p:nvSpPr>
          <p:cNvPr id="2" name="标题 1"/>
          <p:cNvSpPr>
            <a:spLocks noGrp="1"/>
          </p:cNvSpPr>
          <p:nvPr>
            <p:ph type="title" hasCustomPrompt="1"/>
            <p:custDataLst>
              <p:tags r:id="rId42"/>
            </p:custDataLst>
          </p:nvPr>
        </p:nvSpPr>
        <p:spPr>
          <a:xfrm>
            <a:off x="6479694" y="3107670"/>
            <a:ext cx="5616118" cy="2016125"/>
          </a:xfrm>
        </p:spPr>
        <p:txBody>
          <a:bodyPr anchor="ctr">
            <a:normAutofit/>
          </a:bodyPr>
          <a:lstStyle>
            <a:lvl1pPr algn="ctr">
              <a:defRPr sz="8000" spc="600">
                <a:solidFill>
                  <a:schemeClr val="bg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4"/>
            </p:custDataLst>
          </p:nvPr>
        </p:nvSpPr>
        <p:spPr/>
        <p:txBody>
          <a:bodyPr/>
          <a:lstStyle/>
          <a:p>
            <a:endParaRPr lang="zh-CN" altLang="en-US"/>
          </a:p>
        </p:txBody>
      </p:sp>
      <p:sp>
        <p:nvSpPr>
          <p:cNvPr id="5" name="灯片编号占位符 4"/>
          <p:cNvSpPr>
            <a:spLocks noGrp="1"/>
          </p:cNvSpPr>
          <p:nvPr>
            <p:ph type="sldNum" sz="quarter" idx="12"/>
            <p:custDataLst>
              <p:tags r:id="rId4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lum bright="70000" contrast="-70000"/>
          </a:blip>
          <a:srcRect l="7390" t="19951" r="826" b="11370"/>
          <a:stretch>
            <a:fillRect/>
          </a:stretch>
        </p:blipFill>
        <p:spPr>
          <a:xfrm>
            <a:off x="0" y="-69215"/>
            <a:ext cx="12343130" cy="6927215"/>
          </a:xfrm>
          <a:prstGeom prst="rect">
            <a:avLst/>
          </a:prstGeom>
        </p:spPr>
      </p:pic>
      <p:sp>
        <p:nvSpPr>
          <p:cNvPr id="7" name="矩形 6"/>
          <p:cNvSpPr/>
          <p:nvPr userDrawn="1">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grpSp>
        <p:nvGrpSpPr>
          <p:cNvPr id="14" name="组合 13"/>
          <p:cNvGrpSpPr/>
          <p:nvPr userDrawn="1">
            <p:custDataLst>
              <p:tags r:id="rId4"/>
            </p:custDataLst>
          </p:nvPr>
        </p:nvGrpSpPr>
        <p:grpSpPr>
          <a:xfrm>
            <a:off x="1611262" y="1759138"/>
            <a:ext cx="3148184" cy="2732374"/>
            <a:chOff x="6477053" y="517461"/>
            <a:chExt cx="3148184" cy="2732374"/>
          </a:xfrm>
        </p:grpSpPr>
        <p:sp>
          <p:nvSpPr>
            <p:cNvPr id="8" name="等腰三角形 7"/>
            <p:cNvSpPr/>
            <p:nvPr>
              <p:custDataLst>
                <p:tags r:id="rId5"/>
              </p:custDataLst>
            </p:nvPr>
          </p:nvSpPr>
          <p:spPr>
            <a:xfrm>
              <a:off x="6477053" y="1879264"/>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6"/>
              </p:custDataLst>
            </p:nvPr>
          </p:nvSpPr>
          <p:spPr>
            <a:xfrm flipV="1">
              <a:off x="7255701" y="1879264"/>
              <a:ext cx="1579691" cy="136180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custDataLst>
                <p:tags r:id="rId7"/>
              </p:custDataLst>
            </p:nvPr>
          </p:nvSpPr>
          <p:spPr>
            <a:xfrm>
              <a:off x="7260869" y="517461"/>
              <a:ext cx="1579691" cy="13618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8"/>
              </p:custDataLst>
            </p:nvPr>
          </p:nvSpPr>
          <p:spPr>
            <a:xfrm>
              <a:off x="8045546" y="1888032"/>
              <a:ext cx="1579691" cy="136180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9"/>
            </p:custDataLst>
          </p:nvPr>
        </p:nvSpPr>
        <p:spPr>
          <a:xfrm>
            <a:off x="4879384" y="2840028"/>
            <a:ext cx="5126760" cy="863174"/>
          </a:xfrm>
        </p:spPr>
        <p:txBody>
          <a:bodyPr anchor="b">
            <a:normAutofit/>
          </a:bodyPr>
          <a:lstStyle>
            <a:lvl1pPr>
              <a:defRPr sz="3600">
                <a:solidFill>
                  <a:schemeClr val="bg1"/>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4879384" y="3798765"/>
            <a:ext cx="5126759" cy="692748"/>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lum bright="70000" contrast="-70000"/>
          </a:blip>
          <a:srcRect l="7390" t="19951" r="826" b="11370"/>
          <a:stretch>
            <a:fillRect/>
          </a:stretch>
        </p:blipFill>
        <p:spPr>
          <a:xfrm>
            <a:off x="0" y="-69215"/>
            <a:ext cx="12343130" cy="6927215"/>
          </a:xfrm>
          <a:prstGeom prst="rect">
            <a:avLst/>
          </a:prstGeom>
        </p:spPr>
      </p:pic>
      <p:sp>
        <p:nvSpPr>
          <p:cNvPr id="7" name="矩形 6"/>
          <p:cNvSpPr/>
          <p:nvPr userDrawn="1">
            <p:custDataLst>
              <p:tags r:id="rId3"/>
            </p:custDataLst>
          </p:nvPr>
        </p:nvSpPr>
        <p:spPr>
          <a:xfrm>
            <a:off x="-8288" y="-12428"/>
            <a:ext cx="12200288"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176.xml"/><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8" Type="http://schemas.openxmlformats.org/officeDocument/2006/relationships/theme" Target="../theme/theme2.xml"/><Relationship Id="rId17" Type="http://schemas.openxmlformats.org/officeDocument/2006/relationships/tags" Target="../tags/tag348.xml"/><Relationship Id="rId16" Type="http://schemas.openxmlformats.org/officeDocument/2006/relationships/tags" Target="../tags/tag347.xml"/><Relationship Id="rId15" Type="http://schemas.openxmlformats.org/officeDocument/2006/relationships/tags" Target="../tags/tag346.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tags" Target="../tags/tag354.xml"/><Relationship Id="rId6" Type="http://schemas.openxmlformats.org/officeDocument/2006/relationships/tags" Target="../tags/tag353.xml"/><Relationship Id="rId5" Type="http://schemas.openxmlformats.org/officeDocument/2006/relationships/tags" Target="../tags/tag352.xml"/><Relationship Id="rId44" Type="http://schemas.openxmlformats.org/officeDocument/2006/relationships/slideLayout" Target="../slideLayouts/slideLayout7.xml"/><Relationship Id="rId43" Type="http://schemas.openxmlformats.org/officeDocument/2006/relationships/tags" Target="../tags/tag390.xml"/><Relationship Id="rId42" Type="http://schemas.openxmlformats.org/officeDocument/2006/relationships/tags" Target="../tags/tag389.xml"/><Relationship Id="rId41" Type="http://schemas.openxmlformats.org/officeDocument/2006/relationships/tags" Target="../tags/tag388.xml"/><Relationship Id="rId40" Type="http://schemas.openxmlformats.org/officeDocument/2006/relationships/tags" Target="../tags/tag387.xml"/><Relationship Id="rId4" Type="http://schemas.openxmlformats.org/officeDocument/2006/relationships/tags" Target="../tags/tag351.xml"/><Relationship Id="rId39" Type="http://schemas.openxmlformats.org/officeDocument/2006/relationships/tags" Target="../tags/tag386.xml"/><Relationship Id="rId38" Type="http://schemas.openxmlformats.org/officeDocument/2006/relationships/tags" Target="../tags/tag385.xml"/><Relationship Id="rId37" Type="http://schemas.openxmlformats.org/officeDocument/2006/relationships/tags" Target="../tags/tag384.xml"/><Relationship Id="rId36" Type="http://schemas.openxmlformats.org/officeDocument/2006/relationships/tags" Target="../tags/tag383.xml"/><Relationship Id="rId35" Type="http://schemas.openxmlformats.org/officeDocument/2006/relationships/tags" Target="../tags/tag382.xml"/><Relationship Id="rId34" Type="http://schemas.openxmlformats.org/officeDocument/2006/relationships/tags" Target="../tags/tag381.xml"/><Relationship Id="rId33" Type="http://schemas.openxmlformats.org/officeDocument/2006/relationships/tags" Target="../tags/tag380.xml"/><Relationship Id="rId32" Type="http://schemas.openxmlformats.org/officeDocument/2006/relationships/tags" Target="../tags/tag379.xml"/><Relationship Id="rId31" Type="http://schemas.openxmlformats.org/officeDocument/2006/relationships/tags" Target="../tags/tag378.xml"/><Relationship Id="rId30" Type="http://schemas.openxmlformats.org/officeDocument/2006/relationships/tags" Target="../tags/tag377.xml"/><Relationship Id="rId3" Type="http://schemas.openxmlformats.org/officeDocument/2006/relationships/tags" Target="../tags/tag350.xml"/><Relationship Id="rId29" Type="http://schemas.openxmlformats.org/officeDocument/2006/relationships/tags" Target="../tags/tag376.xml"/><Relationship Id="rId28" Type="http://schemas.openxmlformats.org/officeDocument/2006/relationships/tags" Target="../tags/tag375.xml"/><Relationship Id="rId27" Type="http://schemas.openxmlformats.org/officeDocument/2006/relationships/tags" Target="../tags/tag374.xml"/><Relationship Id="rId26" Type="http://schemas.openxmlformats.org/officeDocument/2006/relationships/tags" Target="../tags/tag373.xml"/><Relationship Id="rId25" Type="http://schemas.openxmlformats.org/officeDocument/2006/relationships/tags" Target="../tags/tag372.xml"/><Relationship Id="rId24" Type="http://schemas.openxmlformats.org/officeDocument/2006/relationships/tags" Target="../tags/tag371.xml"/><Relationship Id="rId23" Type="http://schemas.openxmlformats.org/officeDocument/2006/relationships/tags" Target="../tags/tag370.xml"/><Relationship Id="rId22" Type="http://schemas.openxmlformats.org/officeDocument/2006/relationships/tags" Target="../tags/tag369.xml"/><Relationship Id="rId21" Type="http://schemas.openxmlformats.org/officeDocument/2006/relationships/tags" Target="../tags/tag368.xml"/><Relationship Id="rId20" Type="http://schemas.openxmlformats.org/officeDocument/2006/relationships/tags" Target="../tags/tag367.xml"/><Relationship Id="rId2" Type="http://schemas.openxmlformats.org/officeDocument/2006/relationships/tags" Target="../tags/tag349.xml"/><Relationship Id="rId19" Type="http://schemas.openxmlformats.org/officeDocument/2006/relationships/tags" Target="../tags/tag366.xml"/><Relationship Id="rId18" Type="http://schemas.openxmlformats.org/officeDocument/2006/relationships/tags" Target="../tags/tag365.xml"/><Relationship Id="rId17" Type="http://schemas.openxmlformats.org/officeDocument/2006/relationships/tags" Target="../tags/tag364.xml"/><Relationship Id="rId16" Type="http://schemas.openxmlformats.org/officeDocument/2006/relationships/tags" Target="../tags/tag363.xml"/><Relationship Id="rId15" Type="http://schemas.openxmlformats.org/officeDocument/2006/relationships/tags" Target="../tags/tag362.xml"/><Relationship Id="rId14" Type="http://schemas.openxmlformats.org/officeDocument/2006/relationships/tags" Target="../tags/tag361.xml"/><Relationship Id="rId13" Type="http://schemas.openxmlformats.org/officeDocument/2006/relationships/tags" Target="../tags/tag360.xml"/><Relationship Id="rId12" Type="http://schemas.openxmlformats.org/officeDocument/2006/relationships/tags" Target="../tags/tag359.xm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395.xml"/><Relationship Id="rId1" Type="http://schemas.openxmlformats.org/officeDocument/2006/relationships/tags" Target="../tags/tag3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9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9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9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nvPicPr>
        <p:blipFill>
          <a:blip r:embed="rId1">
            <a:lum bright="12000" contrast="18000"/>
          </a:blip>
          <a:srcRect l="7262" t="20008" r="1511" b="11427"/>
          <a:stretch>
            <a:fillRect/>
          </a:stretch>
        </p:blipFill>
        <p:spPr>
          <a:xfrm>
            <a:off x="-27305" y="-27940"/>
            <a:ext cx="12268200" cy="6915785"/>
          </a:xfrm>
          <a:prstGeom prst="rect">
            <a:avLst/>
          </a:prstGeom>
        </p:spPr>
      </p:pic>
      <p:sp>
        <p:nvSpPr>
          <p:cNvPr id="41" name="矩形 40"/>
          <p:cNvSpPr/>
          <p:nvPr>
            <p:custDataLst>
              <p:tags r:id="rId2"/>
            </p:custDataLst>
          </p:nvPr>
        </p:nvSpPr>
        <p:spPr>
          <a:xfrm>
            <a:off x="-17179" y="-6078"/>
            <a:ext cx="12205051" cy="687042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42" name="矩形 41"/>
          <p:cNvSpPr/>
          <p:nvPr>
            <p:custDataLst>
              <p:tags r:id="rId3"/>
            </p:custDataLst>
          </p:nvPr>
        </p:nvSpPr>
        <p:spPr>
          <a:xfrm>
            <a:off x="938001" y="4630111"/>
            <a:ext cx="2304289" cy="582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1BA3D7"/>
              </a:solidFill>
            </a:endParaRPr>
          </a:p>
        </p:txBody>
      </p:sp>
      <p:grpSp>
        <p:nvGrpSpPr>
          <p:cNvPr id="43" name="组合 42"/>
          <p:cNvGrpSpPr/>
          <p:nvPr>
            <p:custDataLst>
              <p:tags r:id="rId4"/>
            </p:custDataLst>
          </p:nvPr>
        </p:nvGrpSpPr>
        <p:grpSpPr>
          <a:xfrm>
            <a:off x="860810" y="1177559"/>
            <a:ext cx="316282" cy="316282"/>
            <a:chOff x="860810" y="1165367"/>
            <a:chExt cx="316282" cy="316282"/>
          </a:xfrm>
        </p:grpSpPr>
        <p:cxnSp>
          <p:nvCxnSpPr>
            <p:cNvPr id="44" name="直接连接符 43"/>
            <p:cNvCxnSpPr/>
            <p:nvPr>
              <p:custDataLst>
                <p:tags r:id="rId5"/>
              </p:custDataLst>
            </p:nvPr>
          </p:nvCxnSpPr>
          <p:spPr>
            <a:xfrm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6"/>
              </p:custDataLst>
            </p:nvPr>
          </p:nvCxnSpPr>
          <p:spPr>
            <a:xfrm rot="5400000" flipH="1">
              <a:off x="860810" y="1323508"/>
              <a:ext cx="31628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3" hasCustomPrompt="1"/>
            <p:custDataLst>
              <p:tags r:id="rId7"/>
            </p:custDataLst>
          </p:nvPr>
        </p:nvSpPr>
        <p:spPr>
          <a:xfrm>
            <a:off x="928884" y="5285264"/>
            <a:ext cx="2313406" cy="583200"/>
          </a:xfrm>
        </p:spPr>
        <p:txBody>
          <a:bodyPr>
            <a:normAutofit/>
          </a:bodyPr>
          <a:lstStyle>
            <a:lvl1pPr marL="0" indent="0">
              <a:buNone/>
              <a:defRPr sz="2400">
                <a:solidFill>
                  <a:schemeClr val="bg1"/>
                </a:solidFill>
              </a:defRPr>
            </a:lvl1pPr>
          </a:lstStyle>
          <a:p>
            <a:pPr lvl="0"/>
            <a:r>
              <a:rPr lang="zh-CN" altLang="en-US" dirty="0"/>
              <a:t>编辑文本</a:t>
            </a:r>
            <a:endParaRPr lang="zh-CN" altLang="en-US" dirty="0"/>
          </a:p>
        </p:txBody>
      </p:sp>
      <p:sp>
        <p:nvSpPr>
          <p:cNvPr id="46" name="等腰三角形 45"/>
          <p:cNvSpPr/>
          <p:nvPr>
            <p:custDataLst>
              <p:tags r:id="rId8"/>
            </p:custDataLst>
          </p:nvPr>
        </p:nvSpPr>
        <p:spPr>
          <a:xfrm>
            <a:off x="5903686"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custDataLst>
              <p:tags r:id="rId9"/>
            </p:custDataLst>
          </p:nvPr>
        </p:nvSpPr>
        <p:spPr>
          <a:xfrm flipV="1">
            <a:off x="6246205" y="6267450"/>
            <a:ext cx="685038" cy="5905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custDataLst>
              <p:tags r:id="rId10"/>
            </p:custDataLst>
          </p:nvPr>
        </p:nvSpPr>
        <p:spPr>
          <a:xfrm>
            <a:off x="6583077"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custDataLst>
              <p:tags r:id="rId11"/>
            </p:custDataLst>
          </p:nvPr>
        </p:nvSpPr>
        <p:spPr>
          <a:xfrm flipV="1">
            <a:off x="5880116" y="4513457"/>
            <a:ext cx="2719668" cy="23445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custDataLst>
              <p:tags r:id="rId12"/>
            </p:custDataLst>
          </p:nvPr>
        </p:nvSpPr>
        <p:spPr>
          <a:xfrm>
            <a:off x="7238709"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custDataLst>
              <p:tags r:id="rId13"/>
            </p:custDataLst>
          </p:nvPr>
        </p:nvSpPr>
        <p:spPr>
          <a:xfrm flipV="1">
            <a:off x="7581228"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custDataLst>
              <p:tags r:id="rId14"/>
            </p:custDataLst>
          </p:nvPr>
        </p:nvSpPr>
        <p:spPr>
          <a:xfrm>
            <a:off x="7910480"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custDataLst>
              <p:tags r:id="rId15"/>
            </p:custDataLst>
          </p:nvPr>
        </p:nvSpPr>
        <p:spPr>
          <a:xfrm>
            <a:off x="7578182" y="567690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custDataLst>
              <p:tags r:id="rId16"/>
            </p:custDataLst>
          </p:nvPr>
        </p:nvSpPr>
        <p:spPr>
          <a:xfrm flipV="1">
            <a:off x="8248143"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custDataLst>
              <p:tags r:id="rId17"/>
            </p:custDataLst>
          </p:nvPr>
        </p:nvSpPr>
        <p:spPr>
          <a:xfrm>
            <a:off x="8588281" y="626745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custDataLst>
              <p:tags r:id="rId18"/>
            </p:custDataLst>
          </p:nvPr>
        </p:nvSpPr>
        <p:spPr>
          <a:xfrm>
            <a:off x="8255983"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p:cNvSpPr/>
          <p:nvPr>
            <p:custDataLst>
              <p:tags r:id="rId19"/>
            </p:custDataLst>
          </p:nvPr>
        </p:nvSpPr>
        <p:spPr>
          <a:xfrm flipV="1">
            <a:off x="8922233" y="6267450"/>
            <a:ext cx="685038" cy="59055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custDataLst>
              <p:tags r:id="rId20"/>
            </p:custDataLst>
          </p:nvPr>
        </p:nvSpPr>
        <p:spPr>
          <a:xfrm>
            <a:off x="9252846" y="6267450"/>
            <a:ext cx="685038" cy="5905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custDataLst>
              <p:tags r:id="rId21"/>
            </p:custDataLst>
          </p:nvPr>
        </p:nvSpPr>
        <p:spPr>
          <a:xfrm>
            <a:off x="8919187" y="567690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p:cNvSpPr/>
          <p:nvPr>
            <p:custDataLst>
              <p:tags r:id="rId22"/>
            </p:custDataLst>
          </p:nvPr>
        </p:nvSpPr>
        <p:spPr>
          <a:xfrm flipV="1">
            <a:off x="8587616" y="568452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custDataLst>
              <p:tags r:id="rId23"/>
            </p:custDataLst>
          </p:nvPr>
        </p:nvSpPr>
        <p:spPr>
          <a:xfrm>
            <a:off x="8583073" y="509397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custDataLst>
              <p:tags r:id="rId24"/>
            </p:custDataLst>
          </p:nvPr>
        </p:nvSpPr>
        <p:spPr>
          <a:xfrm flipV="1">
            <a:off x="7913280" y="5690476"/>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3" name="等腰三角形 62"/>
          <p:cNvSpPr/>
          <p:nvPr>
            <p:custDataLst>
              <p:tags r:id="rId25"/>
            </p:custDataLst>
          </p:nvPr>
        </p:nvSpPr>
        <p:spPr>
          <a:xfrm>
            <a:off x="7910446" y="5100248"/>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custDataLst>
              <p:tags r:id="rId26"/>
            </p:custDataLst>
          </p:nvPr>
        </p:nvSpPr>
        <p:spPr>
          <a:xfrm flipV="1">
            <a:off x="8241676" y="511611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65" name="等腰三角形 64"/>
          <p:cNvSpPr/>
          <p:nvPr>
            <p:custDataLst>
              <p:tags r:id="rId27"/>
            </p:custDataLst>
          </p:nvPr>
        </p:nvSpPr>
        <p:spPr>
          <a:xfrm>
            <a:off x="8244057" y="4527082"/>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custDataLst>
              <p:tags r:id="rId28"/>
            </p:custDataLst>
          </p:nvPr>
        </p:nvSpPr>
        <p:spPr>
          <a:xfrm flipV="1">
            <a:off x="8578694" y="4529820"/>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custDataLst>
              <p:tags r:id="rId29"/>
            </p:custDataLst>
          </p:nvPr>
        </p:nvSpPr>
        <p:spPr>
          <a:xfrm>
            <a:off x="7218860" y="-12427"/>
            <a:ext cx="4973140" cy="4533554"/>
          </a:xfrm>
          <a:custGeom>
            <a:avLst/>
            <a:gdLst>
              <a:gd name="connsiteX0" fmla="*/ 2629462 w 4973140"/>
              <a:gd name="connsiteY0" fmla="*/ 0 h 4533554"/>
              <a:gd name="connsiteX1" fmla="*/ 3492230 w 4973140"/>
              <a:gd name="connsiteY1" fmla="*/ 0 h 4533554"/>
              <a:gd name="connsiteX2" fmla="*/ 4973140 w 4973140"/>
              <a:gd name="connsiteY2" fmla="*/ 2553293 h 4533554"/>
              <a:gd name="connsiteX3" fmla="*/ 4973140 w 4973140"/>
              <a:gd name="connsiteY3" fmla="*/ 4533554 h 4533554"/>
              <a:gd name="connsiteX4" fmla="*/ 0 w 4973140"/>
              <a:gd name="connsiteY4" fmla="*/ 4533554 h 453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3140" h="4533554">
                <a:moveTo>
                  <a:pt x="2629462" y="0"/>
                </a:moveTo>
                <a:lnTo>
                  <a:pt x="3492230" y="0"/>
                </a:lnTo>
                <a:lnTo>
                  <a:pt x="4973140" y="2553293"/>
                </a:lnTo>
                <a:lnTo>
                  <a:pt x="4973140" y="4533554"/>
                </a:lnTo>
                <a:lnTo>
                  <a:pt x="0" y="45335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custDataLst>
              <p:tags r:id="rId30"/>
            </p:custDataLst>
          </p:nvPr>
        </p:nvSpPr>
        <p:spPr>
          <a:xfrm>
            <a:off x="8586998" y="3941353"/>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p:cNvSpPr/>
          <p:nvPr>
            <p:custDataLst>
              <p:tags r:id="rId31"/>
            </p:custDataLst>
          </p:nvPr>
        </p:nvSpPr>
        <p:spPr>
          <a:xfrm flipV="1">
            <a:off x="8620825" y="3436558"/>
            <a:ext cx="1272515" cy="10969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70" name="等腰三角形 69"/>
          <p:cNvSpPr/>
          <p:nvPr>
            <p:custDataLst>
              <p:tags r:id="rId32"/>
            </p:custDataLst>
          </p:nvPr>
        </p:nvSpPr>
        <p:spPr>
          <a:xfrm>
            <a:off x="9208302" y="2853084"/>
            <a:ext cx="685038" cy="59055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custDataLst>
              <p:tags r:id="rId33"/>
            </p:custDataLst>
          </p:nvPr>
        </p:nvSpPr>
        <p:spPr>
          <a:xfrm flipV="1">
            <a:off x="10706723" y="-12427"/>
            <a:ext cx="1490040" cy="2569033"/>
          </a:xfrm>
          <a:custGeom>
            <a:avLst/>
            <a:gdLst>
              <a:gd name="connsiteX0" fmla="*/ 0 w 1490040"/>
              <a:gd name="connsiteY0" fmla="*/ 2569033 h 2569033"/>
              <a:gd name="connsiteX1" fmla="*/ 1490040 w 1490040"/>
              <a:gd name="connsiteY1" fmla="*/ 2569033 h 2569033"/>
              <a:gd name="connsiteX2" fmla="*/ 1490040 w 1490040"/>
              <a:gd name="connsiteY2" fmla="*/ 0 h 2569033"/>
            </a:gdLst>
            <a:ahLst/>
            <a:cxnLst>
              <a:cxn ang="0">
                <a:pos x="connsiteX0" y="connsiteY0"/>
              </a:cxn>
              <a:cxn ang="0">
                <a:pos x="connsiteX1" y="connsiteY1"/>
              </a:cxn>
              <a:cxn ang="0">
                <a:pos x="connsiteX2" y="connsiteY2"/>
              </a:cxn>
            </a:cxnLst>
            <a:rect l="l" t="t" r="r" b="b"/>
            <a:pathLst>
              <a:path w="1490040" h="2569033">
                <a:moveTo>
                  <a:pt x="0" y="2569033"/>
                </a:moveTo>
                <a:lnTo>
                  <a:pt x="1490040" y="2569033"/>
                </a:lnTo>
                <a:lnTo>
                  <a:pt x="14900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custDataLst>
              <p:tags r:id="rId34"/>
            </p:custDataLst>
          </p:nvPr>
        </p:nvSpPr>
        <p:spPr>
          <a:xfrm flipV="1">
            <a:off x="11592200" y="4523679"/>
            <a:ext cx="596274" cy="1028058"/>
          </a:xfrm>
          <a:custGeom>
            <a:avLst/>
            <a:gdLst>
              <a:gd name="connsiteX0" fmla="*/ 0 w 596274"/>
              <a:gd name="connsiteY0" fmla="*/ 1028058 h 1028058"/>
              <a:gd name="connsiteX1" fmla="*/ 596274 w 596274"/>
              <a:gd name="connsiteY1" fmla="*/ 1028058 h 1028058"/>
              <a:gd name="connsiteX2" fmla="*/ 596274 w 596274"/>
              <a:gd name="connsiteY2" fmla="*/ 0 h 1028058"/>
            </a:gdLst>
            <a:ahLst/>
            <a:cxnLst>
              <a:cxn ang="0">
                <a:pos x="connsiteX0" y="connsiteY0"/>
              </a:cxn>
              <a:cxn ang="0">
                <a:pos x="connsiteX1" y="connsiteY1"/>
              </a:cxn>
              <a:cxn ang="0">
                <a:pos x="connsiteX2" y="connsiteY2"/>
              </a:cxn>
            </a:cxnLst>
            <a:rect l="l" t="t" r="r" b="b"/>
            <a:pathLst>
              <a:path w="596274" h="1028058">
                <a:moveTo>
                  <a:pt x="0" y="1028058"/>
                </a:moveTo>
                <a:lnTo>
                  <a:pt x="596274" y="1028058"/>
                </a:lnTo>
                <a:lnTo>
                  <a:pt x="59627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p:cNvSpPr/>
          <p:nvPr>
            <p:custDataLst>
              <p:tags r:id="rId35"/>
            </p:custDataLst>
          </p:nvPr>
        </p:nvSpPr>
        <p:spPr>
          <a:xfrm>
            <a:off x="11017611" y="626745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p:cNvSpPr/>
          <p:nvPr>
            <p:custDataLst>
              <p:tags r:id="rId36"/>
            </p:custDataLst>
          </p:nvPr>
        </p:nvSpPr>
        <p:spPr>
          <a:xfrm flipV="1">
            <a:off x="11355274" y="6267450"/>
            <a:ext cx="685038" cy="5905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custDataLst>
              <p:tags r:id="rId37"/>
            </p:custDataLst>
          </p:nvPr>
        </p:nvSpPr>
        <p:spPr>
          <a:xfrm>
            <a:off x="11695412" y="6267450"/>
            <a:ext cx="493062" cy="590550"/>
          </a:xfrm>
          <a:custGeom>
            <a:avLst/>
            <a:gdLst>
              <a:gd name="connsiteX0" fmla="*/ 342519 w 493062"/>
              <a:gd name="connsiteY0" fmla="*/ 0 h 590550"/>
              <a:gd name="connsiteX1" fmla="*/ 493062 w 493062"/>
              <a:gd name="connsiteY1" fmla="*/ 259557 h 590550"/>
              <a:gd name="connsiteX2" fmla="*/ 493062 w 493062"/>
              <a:gd name="connsiteY2" fmla="*/ 590550 h 590550"/>
              <a:gd name="connsiteX3" fmla="*/ 0 w 49306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93062" h="590550">
                <a:moveTo>
                  <a:pt x="342519" y="0"/>
                </a:moveTo>
                <a:lnTo>
                  <a:pt x="493062" y="259557"/>
                </a:lnTo>
                <a:lnTo>
                  <a:pt x="493062" y="590550"/>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custDataLst>
              <p:tags r:id="rId38"/>
            </p:custDataLst>
          </p:nvPr>
        </p:nvSpPr>
        <p:spPr>
          <a:xfrm>
            <a:off x="11352228" y="5676900"/>
            <a:ext cx="685038" cy="590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ctrTitle" hasCustomPrompt="1"/>
            <p:custDataLst>
              <p:tags r:id="rId39"/>
            </p:custDataLst>
          </p:nvPr>
        </p:nvSpPr>
        <p:spPr>
          <a:xfrm>
            <a:off x="795600" y="2234649"/>
            <a:ext cx="4627300" cy="2344542"/>
          </a:xfrm>
        </p:spPr>
        <p:txBody>
          <a:bodyPr anchor="b">
            <a:normAutofit/>
          </a:bodyPr>
          <a:lstStyle>
            <a:lvl1pPr algn="l">
              <a:defRPr sz="7000" spc="600">
                <a:solidFill>
                  <a:schemeClr val="bg1"/>
                </a:solidFill>
              </a:defRPr>
            </a:lvl1pPr>
          </a:lstStyle>
          <a:p>
            <a:r>
              <a:rPr lang="zh-CN" altLang="en-US" dirty="0"/>
              <a:t>编辑标题</a:t>
            </a:r>
            <a:endParaRPr lang="zh-CN" altLang="en-US" dirty="0"/>
          </a:p>
        </p:txBody>
      </p:sp>
      <p:sp>
        <p:nvSpPr>
          <p:cNvPr id="7" name="副标题 6"/>
          <p:cNvSpPr>
            <a:spLocks noGrp="1"/>
          </p:cNvSpPr>
          <p:nvPr>
            <p:ph type="subTitle" idx="1" hasCustomPrompt="1"/>
            <p:custDataLst>
              <p:tags r:id="rId40"/>
            </p:custDataLst>
          </p:nvPr>
        </p:nvSpPr>
        <p:spPr>
          <a:xfrm>
            <a:off x="928885" y="4630108"/>
            <a:ext cx="2314187" cy="582001"/>
          </a:xfrm>
        </p:spPr>
        <p:txBody>
          <a:bodyPr anchor="ctr">
            <a:normAutofit/>
          </a:bodyPr>
          <a:lstStyle>
            <a:lvl1pPr marL="0" indent="0" algn="l">
              <a:buNone/>
              <a:defRPr sz="2400"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16" name="日期占位符 15"/>
          <p:cNvSpPr>
            <a:spLocks noGrp="1"/>
          </p:cNvSpPr>
          <p:nvPr>
            <p:ph type="dt" sz="half" idx="10"/>
            <p:custDataLst>
              <p:tags r:id="rId41"/>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42"/>
            </p:custDataLst>
          </p:nvPr>
        </p:nvSpPr>
        <p:spPr/>
        <p:txBody>
          <a:bodyPr/>
          <a:lstStyle/>
          <a:p>
            <a:endParaRPr lang="zh-CN" altLang="en-US" dirty="0"/>
          </a:p>
        </p:txBody>
      </p:sp>
      <p:sp>
        <p:nvSpPr>
          <p:cNvPr id="18" name="灯片编号占位符 17"/>
          <p:cNvSpPr>
            <a:spLocks noGrp="1"/>
          </p:cNvSpPr>
          <p:nvPr>
            <p:ph type="sldNum" sz="quarter" idx="12"/>
            <p:custDataLst>
              <p:tags r:id="rId43"/>
            </p:custDataLst>
          </p:nvPr>
        </p:nvSpPr>
        <p:spPr/>
        <p:txBody>
          <a:bodyPr/>
          <a:lstStyle/>
          <a:p>
            <a:fld id="{49AE70B2-8BF9-45C0-BB95-33D1B9D3A854}"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ctrTitle" hasCustomPrompt="1"/>
            <p:custDataLst>
              <p:tags r:id="rId1"/>
            </p:custDataLst>
          </p:nvPr>
        </p:nvSpPr>
        <p:spPr>
          <a:xfrm>
            <a:off x="7023735" y="2721610"/>
            <a:ext cx="5386705" cy="2729230"/>
          </a:xfrm>
        </p:spPr>
        <p:txBody>
          <a:bodyPr anchor="b">
            <a:normAutofit/>
          </a:bodyPr>
          <a:lstStyle>
            <a:lvl1pPr algn="l">
              <a:defRPr sz="7000" spc="600">
                <a:solidFill>
                  <a:schemeClr val="bg1"/>
                </a:solidFill>
              </a:defRPr>
            </a:lvl1pPr>
          </a:lstStyle>
          <a:p>
            <a:r>
              <a:rPr lang="zh-CN" altLang="en-US" sz="9600" dirty="0"/>
              <a:t>谢谢</a:t>
            </a:r>
            <a:endParaRPr lang="zh-CN" altLang="en-US" sz="9600"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03844" y="1769537"/>
            <a:ext cx="3768205" cy="82994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800" b="1" dirty="0" smtClean="0">
                <a:solidFill>
                  <a:schemeClr val="accent1"/>
                </a:solidFill>
                <a:latin typeface="Century Gothic" panose="020B0502020202020204" pitchFamily="34" charset="0"/>
              </a:rPr>
              <a:t>CONTENT</a:t>
            </a:r>
            <a:endParaRPr kumimoji="0" lang="en-US" altLang="zh-CN" sz="4800" b="1" u="none" strike="noStrike" kern="1200" cap="none" spc="0" normalizeH="0" baseline="0" noProof="0" dirty="0" smtClean="0">
              <a:ln>
                <a:noFill/>
              </a:ln>
              <a:solidFill>
                <a:schemeClr val="accent1"/>
              </a:solidFill>
              <a:effectLst/>
              <a:uLnTx/>
              <a:uFillTx/>
              <a:latin typeface="Century Gothic" panose="020B0502020202020204" pitchFamily="34" charset="0"/>
            </a:endParaRPr>
          </a:p>
        </p:txBody>
      </p:sp>
      <p:grpSp>
        <p:nvGrpSpPr>
          <p:cNvPr id="7" name="组合 6"/>
          <p:cNvGrpSpPr/>
          <p:nvPr/>
        </p:nvGrpSpPr>
        <p:grpSpPr>
          <a:xfrm rot="0">
            <a:off x="5971540" y="1732915"/>
            <a:ext cx="4867275" cy="655955"/>
            <a:chOff x="5402407" y="1253593"/>
            <a:chExt cx="4867485" cy="655847"/>
          </a:xfrm>
        </p:grpSpPr>
        <p:sp>
          <p:nvSpPr>
            <p:cNvPr id="8" name="文本框 7"/>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输入标题</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5402408" y="1616731"/>
              <a:ext cx="4867484" cy="29270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print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the presentation and make it </a:t>
              </a: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into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a wider field</a:t>
              </a:r>
              <a:endPar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endParaRPr>
            </a:p>
          </p:txBody>
        </p:sp>
      </p:grpSp>
      <p:sp>
        <p:nvSpPr>
          <p:cNvPr id="10" name="圆角矩形 9"/>
          <p:cNvSpPr/>
          <p:nvPr/>
        </p:nvSpPr>
        <p:spPr>
          <a:xfrm rot="2700000">
            <a:off x="5478145" y="1852930"/>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11" name="文本框 10"/>
          <p:cNvSpPr txBox="1"/>
          <p:nvPr/>
        </p:nvSpPr>
        <p:spPr>
          <a:xfrm>
            <a:off x="5524183" y="1868805"/>
            <a:ext cx="309880" cy="368300"/>
          </a:xfrm>
          <a:prstGeom prst="rect">
            <a:avLst/>
          </a:prstGeom>
          <a:noFill/>
        </p:spPr>
        <p:txBody>
          <a:bodyPr wrap="none" rtlCol="0">
            <a:spAutoFit/>
          </a:bodyPr>
          <a:lstStyle/>
          <a:p>
            <a:pPr algn="ctr"/>
            <a:r>
              <a:rPr lang="en-US" altLang="zh-CN" i="1" dirty="0" smtClean="0">
                <a:solidFill>
                  <a:schemeClr val="bg1"/>
                </a:solidFill>
                <a:latin typeface="Century Gothic" panose="020B0502020202020204" pitchFamily="34" charset="0"/>
              </a:rPr>
              <a:t>1</a:t>
            </a:r>
            <a:endParaRPr lang="zh-CN" altLang="en-US" i="1" dirty="0">
              <a:solidFill>
                <a:schemeClr val="bg1"/>
              </a:solidFill>
              <a:latin typeface="Century Gothic" panose="020B0502020202020204" pitchFamily="34" charset="0"/>
            </a:endParaRPr>
          </a:p>
        </p:txBody>
      </p:sp>
      <p:grpSp>
        <p:nvGrpSpPr>
          <p:cNvPr id="12" name="组合 11"/>
          <p:cNvGrpSpPr/>
          <p:nvPr/>
        </p:nvGrpSpPr>
        <p:grpSpPr>
          <a:xfrm rot="0">
            <a:off x="5971540" y="2710815"/>
            <a:ext cx="4867275" cy="655955"/>
            <a:chOff x="5402407" y="1253593"/>
            <a:chExt cx="4867485" cy="655847"/>
          </a:xfrm>
        </p:grpSpPr>
        <p:sp>
          <p:nvSpPr>
            <p:cNvPr id="13" name="文本框 12"/>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输入标题</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5402408" y="1616731"/>
              <a:ext cx="4867484" cy="29270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print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the presentation and make it </a:t>
              </a: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into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a wider field</a:t>
              </a:r>
              <a:endPar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endParaRPr>
            </a:p>
          </p:txBody>
        </p:sp>
      </p:grpSp>
      <p:sp>
        <p:nvSpPr>
          <p:cNvPr id="15" name="圆角矩形 14"/>
          <p:cNvSpPr/>
          <p:nvPr/>
        </p:nvSpPr>
        <p:spPr>
          <a:xfrm rot="2700000">
            <a:off x="5478145" y="2830830"/>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17" name="文本框 16"/>
          <p:cNvSpPr txBox="1"/>
          <p:nvPr/>
        </p:nvSpPr>
        <p:spPr>
          <a:xfrm>
            <a:off x="5524183" y="2846705"/>
            <a:ext cx="309880" cy="368300"/>
          </a:xfrm>
          <a:prstGeom prst="rect">
            <a:avLst/>
          </a:prstGeom>
          <a:noFill/>
        </p:spPr>
        <p:txBody>
          <a:bodyPr wrap="none" rtlCol="0">
            <a:spAutoFit/>
          </a:bodyPr>
          <a:lstStyle/>
          <a:p>
            <a:pPr algn="ctr"/>
            <a:r>
              <a:rPr lang="en-US" altLang="zh-CN" i="1" dirty="0" smtClean="0">
                <a:solidFill>
                  <a:schemeClr val="bg1"/>
                </a:solidFill>
                <a:latin typeface="Century Gothic" panose="020B0502020202020204" pitchFamily="34" charset="0"/>
              </a:rPr>
              <a:t>2</a:t>
            </a:r>
            <a:endParaRPr lang="zh-CN" altLang="en-US" i="1" dirty="0">
              <a:solidFill>
                <a:schemeClr val="bg1"/>
              </a:solidFill>
              <a:latin typeface="Century Gothic" panose="020B0502020202020204" pitchFamily="34" charset="0"/>
            </a:endParaRPr>
          </a:p>
        </p:txBody>
      </p:sp>
      <p:grpSp>
        <p:nvGrpSpPr>
          <p:cNvPr id="18" name="组合 17"/>
          <p:cNvGrpSpPr/>
          <p:nvPr/>
        </p:nvGrpSpPr>
        <p:grpSpPr>
          <a:xfrm rot="0">
            <a:off x="5971540" y="3688080"/>
            <a:ext cx="4867275" cy="655955"/>
            <a:chOff x="5402407" y="1253593"/>
            <a:chExt cx="4867485" cy="655847"/>
          </a:xfrm>
        </p:grpSpPr>
        <p:sp>
          <p:nvSpPr>
            <p:cNvPr id="24" name="文本框 23"/>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输入标题</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5402408" y="1616731"/>
              <a:ext cx="4867484" cy="29270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print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the presentation and make it </a:t>
              </a: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into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a wider field</a:t>
              </a:r>
              <a:endPar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endParaRPr>
            </a:p>
          </p:txBody>
        </p:sp>
      </p:grpSp>
      <p:sp>
        <p:nvSpPr>
          <p:cNvPr id="31" name="圆角矩形 30"/>
          <p:cNvSpPr/>
          <p:nvPr/>
        </p:nvSpPr>
        <p:spPr>
          <a:xfrm rot="2700000">
            <a:off x="5478145" y="3808095"/>
            <a:ext cx="401955" cy="401320"/>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32" name="文本框 31"/>
          <p:cNvSpPr txBox="1"/>
          <p:nvPr/>
        </p:nvSpPr>
        <p:spPr>
          <a:xfrm>
            <a:off x="5524183" y="3824605"/>
            <a:ext cx="309880" cy="368300"/>
          </a:xfrm>
          <a:prstGeom prst="rect">
            <a:avLst/>
          </a:prstGeom>
          <a:noFill/>
        </p:spPr>
        <p:txBody>
          <a:bodyPr wrap="none" rtlCol="0">
            <a:spAutoFit/>
          </a:bodyPr>
          <a:lstStyle/>
          <a:p>
            <a:pPr algn="ctr"/>
            <a:r>
              <a:rPr lang="en-US" altLang="zh-CN" i="1" dirty="0" smtClean="0">
                <a:solidFill>
                  <a:schemeClr val="bg1"/>
                </a:solidFill>
                <a:latin typeface="Century Gothic" panose="020B0502020202020204" pitchFamily="34" charset="0"/>
              </a:rPr>
              <a:t>3</a:t>
            </a:r>
            <a:endParaRPr lang="zh-CN" altLang="en-US" i="1" dirty="0">
              <a:solidFill>
                <a:schemeClr val="bg1"/>
              </a:solidFill>
              <a:latin typeface="Century Gothic" panose="020B0502020202020204" pitchFamily="34" charset="0"/>
            </a:endParaRPr>
          </a:p>
        </p:txBody>
      </p:sp>
      <p:grpSp>
        <p:nvGrpSpPr>
          <p:cNvPr id="38" name="组合 37"/>
          <p:cNvGrpSpPr/>
          <p:nvPr/>
        </p:nvGrpSpPr>
        <p:grpSpPr>
          <a:xfrm rot="0">
            <a:off x="5971540" y="4665980"/>
            <a:ext cx="4867275" cy="655955"/>
            <a:chOff x="5402407" y="1253593"/>
            <a:chExt cx="4867485" cy="655847"/>
          </a:xfrm>
        </p:grpSpPr>
        <p:sp>
          <p:nvSpPr>
            <p:cNvPr id="39" name="文本框 38"/>
            <p:cNvSpPr txBox="1"/>
            <p:nvPr/>
          </p:nvSpPr>
          <p:spPr>
            <a:xfrm>
              <a:off x="5402407" y="1253593"/>
              <a:ext cx="3474114" cy="46029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输入标题</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5" name="文本框 44"/>
            <p:cNvSpPr txBox="1"/>
            <p:nvPr/>
          </p:nvSpPr>
          <p:spPr>
            <a:xfrm>
              <a:off x="5402408" y="1616731"/>
              <a:ext cx="4867484" cy="29270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print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the presentation and make it </a:t>
              </a:r>
              <a:r>
                <a:rPr kumimoji="0" lang="en-US" altLang="zh-CN" sz="1200" b="0" i="0" u="none" strike="noStrike" kern="1200" cap="none" spc="0" normalizeH="0" baseline="0" noProof="0" dirty="0" smtClean="0">
                  <a:ln>
                    <a:noFill/>
                  </a:ln>
                  <a:solidFill>
                    <a:schemeClr val="bg1"/>
                  </a:solidFill>
                  <a:effectLst/>
                  <a:uLnTx/>
                  <a:uFillTx/>
                  <a:latin typeface="Century Gothic" panose="020B0502020202020204" pitchFamily="34" charset="0"/>
                  <a:ea typeface="微软雅黑" panose="020B0503020204020204" pitchFamily="34" charset="-122"/>
                </a:rPr>
                <a:t>into </a:t>
              </a:r>
              <a:r>
                <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rPr>
                <a:t>a wider field</a:t>
              </a:r>
              <a:endParaRPr kumimoji="0" lang="en-US" altLang="zh-CN" sz="1200" b="0" i="0" u="none" strike="noStrike" kern="120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endParaRPr>
            </a:p>
          </p:txBody>
        </p:sp>
      </p:grpSp>
      <p:sp>
        <p:nvSpPr>
          <p:cNvPr id="46" name="圆角矩形 45"/>
          <p:cNvSpPr/>
          <p:nvPr/>
        </p:nvSpPr>
        <p:spPr>
          <a:xfrm rot="2700000">
            <a:off x="5478145" y="4785995"/>
            <a:ext cx="401955" cy="401320"/>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47" name="文本框 46"/>
          <p:cNvSpPr txBox="1"/>
          <p:nvPr/>
        </p:nvSpPr>
        <p:spPr>
          <a:xfrm>
            <a:off x="5524183" y="4801870"/>
            <a:ext cx="309880" cy="368300"/>
          </a:xfrm>
          <a:prstGeom prst="rect">
            <a:avLst/>
          </a:prstGeom>
          <a:noFill/>
        </p:spPr>
        <p:txBody>
          <a:bodyPr wrap="none" rtlCol="0">
            <a:spAutoFit/>
          </a:bodyPr>
          <a:lstStyle/>
          <a:p>
            <a:pPr algn="ctr"/>
            <a:r>
              <a:rPr lang="en-US" altLang="zh-CN" i="1" dirty="0" smtClean="0">
                <a:solidFill>
                  <a:schemeClr val="bg1"/>
                </a:solidFill>
                <a:latin typeface="Century Gothic" panose="020B0502020202020204" pitchFamily="34" charset="0"/>
              </a:rPr>
              <a:t>4</a:t>
            </a:r>
            <a:endParaRPr lang="zh-CN" altLang="en-US" i="1" dirty="0">
              <a:solidFill>
                <a:schemeClr val="bg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01 </a:t>
            </a:r>
            <a:r>
              <a:rPr lang="zh-CN" altLang="en-US"/>
              <a:t>单击此处添加标题</a:t>
            </a:r>
            <a:endParaRPr lang="zh-CN" altLang="en-US"/>
          </a:p>
        </p:txBody>
      </p:sp>
      <p:sp>
        <p:nvSpPr>
          <p:cNvPr id="6" name="文本占位符 5"/>
          <p:cNvSpPr>
            <a:spLocks noGrp="1"/>
          </p:cNvSpPr>
          <p:nvPr>
            <p:ph type="body" idx="1"/>
          </p:nvPr>
        </p:nvSpPr>
        <p:spPr/>
        <p:txBody>
          <a:bodyPr/>
          <a:p>
            <a:r>
              <a:rPr lang="zh-CN" altLang="en-US"/>
              <a:t>单击此处添加文本</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单击此处添加标题</a:t>
            </a:r>
            <a:endParaRPr lang="zh-CN" altLang="en-US"/>
          </a:p>
        </p:txBody>
      </p:sp>
      <p:sp>
        <p:nvSpPr>
          <p:cNvPr id="4" name="îŝḷîḓé-矩形: 圆角 1"/>
          <p:cNvSpPr/>
          <p:nvPr/>
        </p:nvSpPr>
        <p:spPr>
          <a:xfrm>
            <a:off x="872154" y="2153343"/>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5" name="îŝḷîḓé-矩形: 圆角 2"/>
          <p:cNvSpPr/>
          <p:nvPr/>
        </p:nvSpPr>
        <p:spPr>
          <a:xfrm>
            <a:off x="956125" y="2237314"/>
            <a:ext cx="1534929" cy="1534929"/>
          </a:xfrm>
          <a:prstGeom prst="roundRect">
            <a:avLst>
              <a:gd name="adj" fmla="val 50000"/>
            </a:avLst>
          </a:prstGeom>
          <a:solidFill>
            <a:schemeClr val="accent1">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6" name="îŝḷîḓé-任意多边形: 形状 3"/>
          <p:cNvSpPr/>
          <p:nvPr/>
        </p:nvSpPr>
        <p:spPr bwMode="auto">
          <a:xfrm>
            <a:off x="1452465" y="2749874"/>
            <a:ext cx="542249" cy="509809"/>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7" name="îŝḷîḓé-矩形: 圆角 5"/>
          <p:cNvSpPr/>
          <p:nvPr/>
        </p:nvSpPr>
        <p:spPr>
          <a:xfrm>
            <a:off x="2968105" y="2153343"/>
            <a:ext cx="1702870" cy="1702871"/>
          </a:xfrm>
          <a:prstGeom prst="roundRect">
            <a:avLst>
              <a:gd name="adj" fmla="val 2049"/>
            </a:avLst>
          </a:prstGeom>
          <a:solidFill>
            <a:schemeClr val="accent2">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8" name="îŝḷîḓé-矩形: 圆角 6"/>
          <p:cNvSpPr/>
          <p:nvPr/>
        </p:nvSpPr>
        <p:spPr>
          <a:xfrm>
            <a:off x="3052076" y="2237314"/>
            <a:ext cx="1534929" cy="1534929"/>
          </a:xfrm>
          <a:prstGeom prst="roundRect">
            <a:avLst>
              <a:gd name="adj" fmla="val 50000"/>
            </a:avLst>
          </a:prstGeom>
          <a:solidFill>
            <a:schemeClr val="accent2">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0" name="îŝḷîḓé-矩形: 圆角 8"/>
          <p:cNvSpPr/>
          <p:nvPr/>
        </p:nvSpPr>
        <p:spPr>
          <a:xfrm>
            <a:off x="5064056" y="2153342"/>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1" name="îŝḷîḓé-矩形: 圆角 9"/>
          <p:cNvSpPr/>
          <p:nvPr/>
        </p:nvSpPr>
        <p:spPr>
          <a:xfrm>
            <a:off x="5148027" y="2237313"/>
            <a:ext cx="1534929" cy="1534929"/>
          </a:xfrm>
          <a:prstGeom prst="roundRect">
            <a:avLst>
              <a:gd name="adj" fmla="val 50000"/>
            </a:avLst>
          </a:prstGeom>
          <a:solidFill>
            <a:schemeClr val="accent3">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3" name="îŝḷîḓé-矩形: 圆角 11"/>
          <p:cNvSpPr/>
          <p:nvPr/>
        </p:nvSpPr>
        <p:spPr>
          <a:xfrm>
            <a:off x="9255960" y="2153342"/>
            <a:ext cx="1702870" cy="1702871"/>
          </a:xfrm>
          <a:prstGeom prst="roundRect">
            <a:avLst>
              <a:gd name="adj" fmla="val 2049"/>
            </a:avLst>
          </a:prstGeom>
          <a:solidFill>
            <a:schemeClr val="accent1">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4" name="îŝḷîḓé-矩形: 圆角 12"/>
          <p:cNvSpPr/>
          <p:nvPr/>
        </p:nvSpPr>
        <p:spPr>
          <a:xfrm>
            <a:off x="9339931" y="2237313"/>
            <a:ext cx="1534929" cy="1534929"/>
          </a:xfrm>
          <a:prstGeom prst="roundRect">
            <a:avLst>
              <a:gd name="adj" fmla="val 50000"/>
            </a:avLst>
          </a:prstGeom>
          <a:solidFill>
            <a:schemeClr val="accent5">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6" name="îŝḷîḓé-矩形: 圆角 14"/>
          <p:cNvSpPr/>
          <p:nvPr/>
        </p:nvSpPr>
        <p:spPr>
          <a:xfrm>
            <a:off x="7160007" y="2153343"/>
            <a:ext cx="1702870" cy="1702871"/>
          </a:xfrm>
          <a:prstGeom prst="roundRect">
            <a:avLst>
              <a:gd name="adj" fmla="val 2049"/>
            </a:avLst>
          </a:prstGeom>
          <a:solidFill>
            <a:schemeClr val="accent2">
              <a:lumMod val="20000"/>
              <a:lumOff val="8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7" name="îŝḷîḓé-矩形: 圆角 15"/>
          <p:cNvSpPr/>
          <p:nvPr/>
        </p:nvSpPr>
        <p:spPr>
          <a:xfrm>
            <a:off x="7243978" y="2237314"/>
            <a:ext cx="1534929" cy="1534929"/>
          </a:xfrm>
          <a:prstGeom prst="roundRect">
            <a:avLst>
              <a:gd name="adj" fmla="val 50000"/>
            </a:avLst>
          </a:prstGeom>
          <a:solidFill>
            <a:schemeClr val="accent4">
              <a:lumMod val="10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19" name="îŝḷîḓé-任意多边形: 形状 17"/>
          <p:cNvSpPr/>
          <p:nvPr/>
        </p:nvSpPr>
        <p:spPr bwMode="auto">
          <a:xfrm>
            <a:off x="3571186" y="2805667"/>
            <a:ext cx="496708" cy="398223"/>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0" name="îŝḷîḓé-任意多边形: 形状 18"/>
          <p:cNvSpPr/>
          <p:nvPr/>
        </p:nvSpPr>
        <p:spPr bwMode="auto">
          <a:xfrm>
            <a:off x="5604466" y="2770188"/>
            <a:ext cx="622050" cy="469178"/>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1" name="îŝḷîḓé-任意多边形: 形状 19"/>
          <p:cNvSpPr/>
          <p:nvPr/>
        </p:nvSpPr>
        <p:spPr bwMode="auto">
          <a:xfrm>
            <a:off x="7830981" y="2829677"/>
            <a:ext cx="360922" cy="350202"/>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2" name="îŝḷîḓé-任意多边形: 形状 20"/>
          <p:cNvSpPr/>
          <p:nvPr/>
        </p:nvSpPr>
        <p:spPr bwMode="auto">
          <a:xfrm>
            <a:off x="9892190" y="2811834"/>
            <a:ext cx="430411" cy="38588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nchor="ctr"/>
          <a:p>
            <a:pPr algn="ctr"/>
          </a:p>
        </p:txBody>
      </p:sp>
      <p:grpSp>
        <p:nvGrpSpPr>
          <p:cNvPr id="31" name="组合 30"/>
          <p:cNvGrpSpPr/>
          <p:nvPr/>
        </p:nvGrpSpPr>
        <p:grpSpPr>
          <a:xfrm>
            <a:off x="704634" y="4284803"/>
            <a:ext cx="2050552" cy="1104096"/>
            <a:chOff x="7885432" y="3341205"/>
            <a:chExt cx="2050552" cy="1104096"/>
          </a:xfrm>
        </p:grpSpPr>
        <p:sp>
          <p:nvSpPr>
            <p:cNvPr id="32" name="矩形 31"/>
            <p:cNvSpPr/>
            <p:nvPr/>
          </p:nvSpPr>
          <p:spPr>
            <a:xfrm>
              <a:off x="7885432" y="3747033"/>
              <a:ext cx="2050552" cy="698268"/>
            </a:xfrm>
            <a:prstGeom prst="rect">
              <a:avLst/>
            </a:prstGeom>
          </p:spPr>
          <p:txBody>
            <a:bodyPr wrap="square">
              <a:spAutoFit/>
              <a:scene3d>
                <a:camera prst="orthographicFront"/>
                <a:lightRig rig="threePt" dir="t"/>
              </a:scene3d>
              <a:sp3d contourW="12700"/>
            </a:bodyPr>
            <a:p>
              <a:pPr algn="ctr">
                <a:lnSpc>
                  <a:spcPct val="125000"/>
                </a:lnSpc>
              </a:pPr>
              <a:r>
                <a:rPr lang="zh-CN" altLang="en-US" sz="1050" dirty="0">
                  <a:solidFill>
                    <a:schemeClr val="bg1"/>
                  </a:solidFill>
                  <a:latin typeface="+mn-ea"/>
                </a:rPr>
                <a:t>用户可以在投影仪或者计算机上进行演示也可以将演示文稿打印出来制作成</a:t>
              </a:r>
              <a:r>
                <a:rPr lang="zh-CN" altLang="en-US" sz="1050" dirty="0" smtClean="0">
                  <a:solidFill>
                    <a:schemeClr val="bg1"/>
                  </a:solidFill>
                  <a:latin typeface="+mn-ea"/>
                </a:rPr>
                <a:t>胶片用户以在投影仪</a:t>
              </a:r>
              <a:endParaRPr lang="zh-CN" altLang="en-US" sz="1050" dirty="0" smtClean="0">
                <a:solidFill>
                  <a:schemeClr val="bg1"/>
                </a:solidFill>
                <a:latin typeface="+mn-ea"/>
              </a:endParaRPr>
            </a:p>
          </p:txBody>
        </p:sp>
        <p:sp>
          <p:nvSpPr>
            <p:cNvPr id="33" name="矩形 32"/>
            <p:cNvSpPr/>
            <p:nvPr/>
          </p:nvSpPr>
          <p:spPr>
            <a:xfrm>
              <a:off x="7885432" y="3341205"/>
              <a:ext cx="2050552" cy="396583"/>
            </a:xfrm>
            <a:prstGeom prst="rect">
              <a:avLst/>
            </a:prstGeom>
          </p:spPr>
          <p:txBody>
            <a:bodyPr wrap="square">
              <a:spAutoFit/>
              <a:scene3d>
                <a:camera prst="orthographicFront"/>
                <a:lightRig rig="threePt" dir="t"/>
              </a:scene3d>
              <a:sp3d contourW="12700"/>
            </a:bodyPr>
            <a:p>
              <a:pPr algn="ctr">
                <a:lnSpc>
                  <a:spcPct val="120000"/>
                </a:lnSpc>
              </a:pPr>
              <a:r>
                <a:rPr lang="zh-CN" altLang="en-US" sz="1600" b="1" dirty="0">
                  <a:solidFill>
                    <a:schemeClr val="bg1"/>
                  </a:solidFill>
                  <a:latin typeface="+mn-ea"/>
                </a:rPr>
                <a:t>标题文字添加</a:t>
              </a:r>
              <a:endParaRPr lang="zh-CN" altLang="en-US" sz="1600" b="1" dirty="0">
                <a:solidFill>
                  <a:schemeClr val="bg1"/>
                </a:solidFill>
                <a:latin typeface="+mn-ea"/>
              </a:endParaRPr>
            </a:p>
          </p:txBody>
        </p:sp>
      </p:grpSp>
      <p:grpSp>
        <p:nvGrpSpPr>
          <p:cNvPr id="37" name="组合 36"/>
          <p:cNvGrpSpPr/>
          <p:nvPr/>
        </p:nvGrpSpPr>
        <p:grpSpPr>
          <a:xfrm>
            <a:off x="2794264" y="4284803"/>
            <a:ext cx="2050552" cy="1104096"/>
            <a:chOff x="7885432" y="3341205"/>
            <a:chExt cx="2050552" cy="1104096"/>
          </a:xfrm>
        </p:grpSpPr>
        <p:sp>
          <p:nvSpPr>
            <p:cNvPr id="38" name="矩形 37"/>
            <p:cNvSpPr/>
            <p:nvPr/>
          </p:nvSpPr>
          <p:spPr>
            <a:xfrm>
              <a:off x="7885432" y="3747033"/>
              <a:ext cx="2050552" cy="698268"/>
            </a:xfrm>
            <a:prstGeom prst="rect">
              <a:avLst/>
            </a:prstGeom>
          </p:spPr>
          <p:txBody>
            <a:bodyPr wrap="square">
              <a:spAutoFit/>
              <a:scene3d>
                <a:camera prst="orthographicFront"/>
                <a:lightRig rig="threePt" dir="t"/>
              </a:scene3d>
              <a:sp3d contourW="12700"/>
            </a:bodyPr>
            <a:p>
              <a:pPr algn="ctr">
                <a:lnSpc>
                  <a:spcPct val="125000"/>
                </a:lnSpc>
              </a:pPr>
              <a:r>
                <a:rPr lang="zh-CN" altLang="en-US" sz="1050" dirty="0">
                  <a:solidFill>
                    <a:schemeClr val="bg1"/>
                  </a:solidFill>
                  <a:latin typeface="+mn-ea"/>
                </a:rPr>
                <a:t>用户可以在投影仪或者计算机上进行演示也可以将演示文稿打印出来制作成</a:t>
              </a:r>
              <a:r>
                <a:rPr lang="zh-CN" altLang="en-US" sz="1050" dirty="0" smtClean="0">
                  <a:solidFill>
                    <a:schemeClr val="bg1"/>
                  </a:solidFill>
                  <a:latin typeface="+mn-ea"/>
                </a:rPr>
                <a:t>胶片用户以在投影仪</a:t>
              </a:r>
              <a:endParaRPr lang="zh-CN" altLang="en-US" sz="1050" dirty="0" smtClean="0">
                <a:solidFill>
                  <a:schemeClr val="bg1"/>
                </a:solidFill>
                <a:latin typeface="+mn-ea"/>
              </a:endParaRPr>
            </a:p>
          </p:txBody>
        </p:sp>
        <p:sp>
          <p:nvSpPr>
            <p:cNvPr id="39" name="矩形 38"/>
            <p:cNvSpPr/>
            <p:nvPr/>
          </p:nvSpPr>
          <p:spPr>
            <a:xfrm>
              <a:off x="7885432" y="3341205"/>
              <a:ext cx="2050552" cy="396583"/>
            </a:xfrm>
            <a:prstGeom prst="rect">
              <a:avLst/>
            </a:prstGeom>
          </p:spPr>
          <p:txBody>
            <a:bodyPr wrap="square">
              <a:spAutoFit/>
              <a:scene3d>
                <a:camera prst="orthographicFront"/>
                <a:lightRig rig="threePt" dir="t"/>
              </a:scene3d>
              <a:sp3d contourW="12700"/>
            </a:bodyPr>
            <a:p>
              <a:pPr algn="ctr">
                <a:lnSpc>
                  <a:spcPct val="120000"/>
                </a:lnSpc>
              </a:pPr>
              <a:r>
                <a:rPr lang="zh-CN" altLang="en-US" sz="1600" b="1" dirty="0">
                  <a:solidFill>
                    <a:schemeClr val="bg1"/>
                  </a:solidFill>
                  <a:latin typeface="+mn-ea"/>
                </a:rPr>
                <a:t>标题文字添加</a:t>
              </a:r>
              <a:endParaRPr lang="zh-CN" altLang="en-US" sz="1600" b="1" dirty="0">
                <a:solidFill>
                  <a:schemeClr val="bg1"/>
                </a:solidFill>
                <a:latin typeface="+mn-ea"/>
              </a:endParaRPr>
            </a:p>
          </p:txBody>
        </p:sp>
      </p:grpSp>
      <p:grpSp>
        <p:nvGrpSpPr>
          <p:cNvPr id="40" name="组合 39"/>
          <p:cNvGrpSpPr/>
          <p:nvPr/>
        </p:nvGrpSpPr>
        <p:grpSpPr>
          <a:xfrm>
            <a:off x="4883894" y="4284803"/>
            <a:ext cx="2050552" cy="1104096"/>
            <a:chOff x="7885432" y="3341205"/>
            <a:chExt cx="2050552" cy="1104096"/>
          </a:xfrm>
        </p:grpSpPr>
        <p:sp>
          <p:nvSpPr>
            <p:cNvPr id="41" name="矩形 40"/>
            <p:cNvSpPr/>
            <p:nvPr/>
          </p:nvSpPr>
          <p:spPr>
            <a:xfrm>
              <a:off x="7885432" y="3747033"/>
              <a:ext cx="2050552" cy="698268"/>
            </a:xfrm>
            <a:prstGeom prst="rect">
              <a:avLst/>
            </a:prstGeom>
          </p:spPr>
          <p:txBody>
            <a:bodyPr wrap="square">
              <a:spAutoFit/>
              <a:scene3d>
                <a:camera prst="orthographicFront"/>
                <a:lightRig rig="threePt" dir="t"/>
              </a:scene3d>
              <a:sp3d contourW="12700"/>
            </a:bodyPr>
            <a:p>
              <a:pPr algn="ctr">
                <a:lnSpc>
                  <a:spcPct val="125000"/>
                </a:lnSpc>
              </a:pPr>
              <a:r>
                <a:rPr lang="zh-CN" altLang="en-US" sz="1050" dirty="0">
                  <a:solidFill>
                    <a:schemeClr val="bg1"/>
                  </a:solidFill>
                  <a:latin typeface="+mn-ea"/>
                </a:rPr>
                <a:t>用户可以在投影仪或者计算机上进行演示也可以将演示文稿打印出来制作成</a:t>
              </a:r>
              <a:r>
                <a:rPr lang="zh-CN" altLang="en-US" sz="1050" dirty="0" smtClean="0">
                  <a:solidFill>
                    <a:schemeClr val="bg1"/>
                  </a:solidFill>
                  <a:latin typeface="+mn-ea"/>
                </a:rPr>
                <a:t>胶片用户以在投影仪</a:t>
              </a:r>
              <a:endParaRPr lang="zh-CN" altLang="en-US" sz="1050" dirty="0" smtClean="0">
                <a:solidFill>
                  <a:schemeClr val="bg1"/>
                </a:solidFill>
                <a:latin typeface="+mn-ea"/>
              </a:endParaRPr>
            </a:p>
          </p:txBody>
        </p:sp>
        <p:sp>
          <p:nvSpPr>
            <p:cNvPr id="42" name="矩形 41"/>
            <p:cNvSpPr/>
            <p:nvPr/>
          </p:nvSpPr>
          <p:spPr>
            <a:xfrm>
              <a:off x="7885432" y="3341205"/>
              <a:ext cx="2050552" cy="396583"/>
            </a:xfrm>
            <a:prstGeom prst="rect">
              <a:avLst/>
            </a:prstGeom>
          </p:spPr>
          <p:txBody>
            <a:bodyPr wrap="square">
              <a:spAutoFit/>
              <a:scene3d>
                <a:camera prst="orthographicFront"/>
                <a:lightRig rig="threePt" dir="t"/>
              </a:scene3d>
              <a:sp3d contourW="12700"/>
            </a:bodyPr>
            <a:p>
              <a:pPr algn="ctr">
                <a:lnSpc>
                  <a:spcPct val="120000"/>
                </a:lnSpc>
              </a:pPr>
              <a:r>
                <a:rPr lang="zh-CN" altLang="en-US" sz="1600" b="1" dirty="0">
                  <a:solidFill>
                    <a:schemeClr val="bg1"/>
                  </a:solidFill>
                  <a:latin typeface="+mn-ea"/>
                </a:rPr>
                <a:t>标题文字添加</a:t>
              </a:r>
              <a:endParaRPr lang="zh-CN" altLang="en-US" sz="1600" b="1" dirty="0">
                <a:solidFill>
                  <a:schemeClr val="bg1"/>
                </a:solidFill>
                <a:latin typeface="+mn-ea"/>
              </a:endParaRPr>
            </a:p>
          </p:txBody>
        </p:sp>
      </p:grpSp>
      <p:grpSp>
        <p:nvGrpSpPr>
          <p:cNvPr id="43" name="组合 42"/>
          <p:cNvGrpSpPr/>
          <p:nvPr/>
        </p:nvGrpSpPr>
        <p:grpSpPr>
          <a:xfrm>
            <a:off x="6973524" y="4284803"/>
            <a:ext cx="2050552" cy="1104096"/>
            <a:chOff x="7885432" y="3341205"/>
            <a:chExt cx="2050552" cy="1104096"/>
          </a:xfrm>
        </p:grpSpPr>
        <p:sp>
          <p:nvSpPr>
            <p:cNvPr id="44" name="矩形 43"/>
            <p:cNvSpPr/>
            <p:nvPr/>
          </p:nvSpPr>
          <p:spPr>
            <a:xfrm>
              <a:off x="7885432" y="3747033"/>
              <a:ext cx="2050552" cy="698268"/>
            </a:xfrm>
            <a:prstGeom prst="rect">
              <a:avLst/>
            </a:prstGeom>
          </p:spPr>
          <p:txBody>
            <a:bodyPr wrap="square">
              <a:spAutoFit/>
              <a:scene3d>
                <a:camera prst="orthographicFront"/>
                <a:lightRig rig="threePt" dir="t"/>
              </a:scene3d>
              <a:sp3d contourW="12700"/>
            </a:bodyPr>
            <a:p>
              <a:pPr algn="ctr">
                <a:lnSpc>
                  <a:spcPct val="125000"/>
                </a:lnSpc>
              </a:pPr>
              <a:r>
                <a:rPr lang="zh-CN" altLang="en-US" sz="1050" dirty="0">
                  <a:solidFill>
                    <a:schemeClr val="bg1"/>
                  </a:solidFill>
                  <a:latin typeface="+mn-ea"/>
                </a:rPr>
                <a:t>用户可以在投影仪或者计算机上进行演示也可以将演示文稿打印出来制作成</a:t>
              </a:r>
              <a:r>
                <a:rPr lang="zh-CN" altLang="en-US" sz="1050" dirty="0" smtClean="0">
                  <a:solidFill>
                    <a:schemeClr val="bg1"/>
                  </a:solidFill>
                  <a:latin typeface="+mn-ea"/>
                </a:rPr>
                <a:t>胶片用户以在投影仪</a:t>
              </a:r>
              <a:endParaRPr lang="zh-CN" altLang="en-US" sz="1050" dirty="0" smtClean="0">
                <a:solidFill>
                  <a:schemeClr val="bg1"/>
                </a:solidFill>
                <a:latin typeface="+mn-ea"/>
              </a:endParaRPr>
            </a:p>
          </p:txBody>
        </p:sp>
        <p:sp>
          <p:nvSpPr>
            <p:cNvPr id="45" name="矩形 44"/>
            <p:cNvSpPr/>
            <p:nvPr/>
          </p:nvSpPr>
          <p:spPr>
            <a:xfrm>
              <a:off x="7885432" y="3341205"/>
              <a:ext cx="2050552" cy="396583"/>
            </a:xfrm>
            <a:prstGeom prst="rect">
              <a:avLst/>
            </a:prstGeom>
          </p:spPr>
          <p:txBody>
            <a:bodyPr wrap="square">
              <a:spAutoFit/>
              <a:scene3d>
                <a:camera prst="orthographicFront"/>
                <a:lightRig rig="threePt" dir="t"/>
              </a:scene3d>
              <a:sp3d contourW="12700"/>
            </a:bodyPr>
            <a:p>
              <a:pPr algn="ctr">
                <a:lnSpc>
                  <a:spcPct val="120000"/>
                </a:lnSpc>
              </a:pPr>
              <a:r>
                <a:rPr lang="zh-CN" altLang="en-US" sz="1600" b="1" dirty="0">
                  <a:solidFill>
                    <a:schemeClr val="bg1"/>
                  </a:solidFill>
                  <a:latin typeface="+mn-ea"/>
                </a:rPr>
                <a:t>标题文字添加</a:t>
              </a:r>
              <a:endParaRPr lang="zh-CN" altLang="en-US" sz="1600" b="1" dirty="0">
                <a:solidFill>
                  <a:schemeClr val="bg1"/>
                </a:solidFill>
                <a:latin typeface="+mn-ea"/>
              </a:endParaRPr>
            </a:p>
          </p:txBody>
        </p:sp>
      </p:grpSp>
      <p:grpSp>
        <p:nvGrpSpPr>
          <p:cNvPr id="46" name="组合 45"/>
          <p:cNvGrpSpPr/>
          <p:nvPr/>
        </p:nvGrpSpPr>
        <p:grpSpPr>
          <a:xfrm>
            <a:off x="9063154" y="4284803"/>
            <a:ext cx="2050552" cy="1104096"/>
            <a:chOff x="7885432" y="3341205"/>
            <a:chExt cx="2050552" cy="1104096"/>
          </a:xfrm>
        </p:grpSpPr>
        <p:sp>
          <p:nvSpPr>
            <p:cNvPr id="47" name="矩形 46"/>
            <p:cNvSpPr/>
            <p:nvPr/>
          </p:nvSpPr>
          <p:spPr>
            <a:xfrm>
              <a:off x="7885432" y="3747033"/>
              <a:ext cx="2050552" cy="698268"/>
            </a:xfrm>
            <a:prstGeom prst="rect">
              <a:avLst/>
            </a:prstGeom>
          </p:spPr>
          <p:txBody>
            <a:bodyPr wrap="square">
              <a:spAutoFit/>
              <a:scene3d>
                <a:camera prst="orthographicFront"/>
                <a:lightRig rig="threePt" dir="t"/>
              </a:scene3d>
              <a:sp3d contourW="12700"/>
            </a:bodyPr>
            <a:p>
              <a:pPr algn="ctr">
                <a:lnSpc>
                  <a:spcPct val="125000"/>
                </a:lnSpc>
              </a:pPr>
              <a:r>
                <a:rPr lang="zh-CN" altLang="en-US" sz="1050" dirty="0">
                  <a:solidFill>
                    <a:schemeClr val="bg1"/>
                  </a:solidFill>
                  <a:latin typeface="+mn-ea"/>
                </a:rPr>
                <a:t>用户可以在投影仪或者计算机上进行演示也可以将演示文稿打印出来制作成</a:t>
              </a:r>
              <a:r>
                <a:rPr lang="zh-CN" altLang="en-US" sz="1050" dirty="0" smtClean="0">
                  <a:solidFill>
                    <a:schemeClr val="bg1"/>
                  </a:solidFill>
                  <a:latin typeface="+mn-ea"/>
                </a:rPr>
                <a:t>胶片用户以在投影仪</a:t>
              </a:r>
              <a:endParaRPr lang="zh-CN" altLang="en-US" sz="1050" dirty="0" smtClean="0">
                <a:solidFill>
                  <a:schemeClr val="bg1"/>
                </a:solidFill>
                <a:latin typeface="+mn-ea"/>
              </a:endParaRPr>
            </a:p>
          </p:txBody>
        </p:sp>
        <p:sp>
          <p:nvSpPr>
            <p:cNvPr id="48" name="矩形 47"/>
            <p:cNvSpPr/>
            <p:nvPr/>
          </p:nvSpPr>
          <p:spPr>
            <a:xfrm>
              <a:off x="7885432" y="3341205"/>
              <a:ext cx="2050552" cy="396583"/>
            </a:xfrm>
            <a:prstGeom prst="rect">
              <a:avLst/>
            </a:prstGeom>
          </p:spPr>
          <p:txBody>
            <a:bodyPr wrap="square">
              <a:spAutoFit/>
              <a:scene3d>
                <a:camera prst="orthographicFront"/>
                <a:lightRig rig="threePt" dir="t"/>
              </a:scene3d>
              <a:sp3d contourW="12700"/>
            </a:bodyPr>
            <a:p>
              <a:pPr algn="ctr">
                <a:lnSpc>
                  <a:spcPct val="120000"/>
                </a:lnSpc>
              </a:pPr>
              <a:r>
                <a:rPr lang="zh-CN" altLang="en-US" sz="1600" b="1" dirty="0">
                  <a:solidFill>
                    <a:schemeClr val="bg1"/>
                  </a:solidFill>
                  <a:latin typeface="+mn-ea"/>
                </a:rPr>
                <a:t>标题文字添加</a:t>
              </a:r>
              <a:endParaRPr lang="zh-CN" altLang="en-US" sz="1600" b="1" dirty="0">
                <a:solidFill>
                  <a:schemeClr val="bg1"/>
                </a:solidFill>
                <a:latin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childTnLst>
                          </p:cTn>
                        </p:par>
                        <p:par>
                          <p:cTn id="80" fill="hold">
                            <p:stCondLst>
                              <p:cond delay="500"/>
                            </p:stCondLst>
                            <p:childTnLst>
                              <p:par>
                                <p:cTn id="81" presetID="42" presetClass="entr" presetSubtype="0" fill="hold"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childTnLst>
                          </p:cTn>
                        </p:par>
                        <p:par>
                          <p:cTn id="86" fill="hold">
                            <p:stCondLst>
                              <p:cond delay="1500"/>
                            </p:stCondLst>
                            <p:childTnLst>
                              <p:par>
                                <p:cTn id="87" presetID="42"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1000"/>
                                        <p:tgtEl>
                                          <p:spTgt spid="37"/>
                                        </p:tgtEl>
                                      </p:cBhvr>
                                    </p:animEffect>
                                    <p:anim calcmode="lin" valueType="num">
                                      <p:cBhvr>
                                        <p:cTn id="90" dur="1000" fill="hold"/>
                                        <p:tgtEl>
                                          <p:spTgt spid="37"/>
                                        </p:tgtEl>
                                        <p:attrNameLst>
                                          <p:attrName>ppt_x</p:attrName>
                                        </p:attrNameLst>
                                      </p:cBhvr>
                                      <p:tavLst>
                                        <p:tav tm="0">
                                          <p:val>
                                            <p:strVal val="#ppt_x"/>
                                          </p:val>
                                        </p:tav>
                                        <p:tav tm="100000">
                                          <p:val>
                                            <p:strVal val="#ppt_x"/>
                                          </p:val>
                                        </p:tav>
                                      </p:tavLst>
                                    </p:anim>
                                    <p:anim calcmode="lin" valueType="num">
                                      <p:cBhvr>
                                        <p:cTn id="91" dur="1000" fill="hold"/>
                                        <p:tgtEl>
                                          <p:spTgt spid="37"/>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1000"/>
                                        <p:tgtEl>
                                          <p:spTgt spid="40"/>
                                        </p:tgtEl>
                                      </p:cBhvr>
                                    </p:animEffect>
                                    <p:anim calcmode="lin" valueType="num">
                                      <p:cBhvr>
                                        <p:cTn id="96" dur="1000" fill="hold"/>
                                        <p:tgtEl>
                                          <p:spTgt spid="40"/>
                                        </p:tgtEl>
                                        <p:attrNameLst>
                                          <p:attrName>ppt_x</p:attrName>
                                        </p:attrNameLst>
                                      </p:cBhvr>
                                      <p:tavLst>
                                        <p:tav tm="0">
                                          <p:val>
                                            <p:strVal val="#ppt_x"/>
                                          </p:val>
                                        </p:tav>
                                        <p:tav tm="100000">
                                          <p:val>
                                            <p:strVal val="#ppt_x"/>
                                          </p:val>
                                        </p:tav>
                                      </p:tavLst>
                                    </p:anim>
                                    <p:anim calcmode="lin" valueType="num">
                                      <p:cBhvr>
                                        <p:cTn id="97" dur="1000" fill="hold"/>
                                        <p:tgtEl>
                                          <p:spTgt spid="40"/>
                                        </p:tgtEl>
                                        <p:attrNameLst>
                                          <p:attrName>ppt_y</p:attrName>
                                        </p:attrNameLst>
                                      </p:cBhvr>
                                      <p:tavLst>
                                        <p:tav tm="0">
                                          <p:val>
                                            <p:strVal val="#ppt_y+.1"/>
                                          </p:val>
                                        </p:tav>
                                        <p:tav tm="100000">
                                          <p:val>
                                            <p:strVal val="#ppt_y"/>
                                          </p:val>
                                        </p:tav>
                                      </p:tavLst>
                                    </p:anim>
                                  </p:childTnLst>
                                </p:cTn>
                              </p:par>
                            </p:childTnLst>
                          </p:cTn>
                        </p:par>
                        <p:par>
                          <p:cTn id="98" fill="hold">
                            <p:stCondLst>
                              <p:cond delay="3500"/>
                            </p:stCondLst>
                            <p:childTnLst>
                              <p:par>
                                <p:cTn id="99" presetID="42" presetClass="entr" presetSubtype="0" fill="hold"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1000"/>
                                        <p:tgtEl>
                                          <p:spTgt spid="43"/>
                                        </p:tgtEl>
                                      </p:cBhvr>
                                    </p:animEffect>
                                    <p:anim calcmode="lin" valueType="num">
                                      <p:cBhvr>
                                        <p:cTn id="102" dur="1000" fill="hold"/>
                                        <p:tgtEl>
                                          <p:spTgt spid="43"/>
                                        </p:tgtEl>
                                        <p:attrNameLst>
                                          <p:attrName>ppt_x</p:attrName>
                                        </p:attrNameLst>
                                      </p:cBhvr>
                                      <p:tavLst>
                                        <p:tav tm="0">
                                          <p:val>
                                            <p:strVal val="#ppt_x"/>
                                          </p:val>
                                        </p:tav>
                                        <p:tav tm="100000">
                                          <p:val>
                                            <p:strVal val="#ppt_x"/>
                                          </p:val>
                                        </p:tav>
                                      </p:tavLst>
                                    </p:anim>
                                    <p:anim calcmode="lin" valueType="num">
                                      <p:cBhvr>
                                        <p:cTn id="103" dur="1000" fill="hold"/>
                                        <p:tgtEl>
                                          <p:spTgt spid="43"/>
                                        </p:tgtEl>
                                        <p:attrNameLst>
                                          <p:attrName>ppt_y</p:attrName>
                                        </p:attrNameLst>
                                      </p:cBhvr>
                                      <p:tavLst>
                                        <p:tav tm="0">
                                          <p:val>
                                            <p:strVal val="#ppt_y+.1"/>
                                          </p:val>
                                        </p:tav>
                                        <p:tav tm="100000">
                                          <p:val>
                                            <p:strVal val="#ppt_y"/>
                                          </p:val>
                                        </p:tav>
                                      </p:tavLst>
                                    </p:anim>
                                  </p:childTnLst>
                                </p:cTn>
                              </p:par>
                            </p:childTnLst>
                          </p:cTn>
                        </p:par>
                        <p:par>
                          <p:cTn id="104" fill="hold">
                            <p:stCondLst>
                              <p:cond delay="4500"/>
                            </p:stCondLst>
                            <p:childTnLst>
                              <p:par>
                                <p:cTn id="105" presetID="42" presetClass="entr" presetSubtype="0"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1000"/>
                                        <p:tgtEl>
                                          <p:spTgt spid="46"/>
                                        </p:tgtEl>
                                      </p:cBhvr>
                                    </p:animEffect>
                                    <p:anim calcmode="lin" valueType="num">
                                      <p:cBhvr>
                                        <p:cTn id="108" dur="1000" fill="hold"/>
                                        <p:tgtEl>
                                          <p:spTgt spid="46"/>
                                        </p:tgtEl>
                                        <p:attrNameLst>
                                          <p:attrName>ppt_x</p:attrName>
                                        </p:attrNameLst>
                                      </p:cBhvr>
                                      <p:tavLst>
                                        <p:tav tm="0">
                                          <p:val>
                                            <p:strVal val="#ppt_x"/>
                                          </p:val>
                                        </p:tav>
                                        <p:tav tm="100000">
                                          <p:val>
                                            <p:strVal val="#ppt_x"/>
                                          </p:val>
                                        </p:tav>
                                      </p:tavLst>
                                    </p:anim>
                                    <p:anim calcmode="lin" valueType="num">
                                      <p:cBhvr>
                                        <p:cTn id="10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0" grpId="0" bldLvl="0" animBg="1"/>
      <p:bldP spid="11" grpId="0" bldLvl="0" animBg="1"/>
      <p:bldP spid="13" grpId="0" bldLvl="0" animBg="1"/>
      <p:bldP spid="14" grpId="0" bldLvl="0" animBg="1"/>
      <p:bldP spid="16" grpId="0" bldLvl="0" animBg="1"/>
      <p:bldP spid="17" grpId="0" bldLvl="0" animBg="1"/>
      <p:bldP spid="19" grpId="0" bldLvl="0" animBg="1"/>
      <p:bldP spid="20" grpId="0" bldLvl="0" animBg="1"/>
      <p:bldP spid="21" grpId="0" bldLvl="0" animBg="1"/>
      <p:bldP spid="2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单击此处添加标题</a:t>
            </a:r>
            <a:endParaRPr lang="zh-CN" altLang="en-US"/>
          </a:p>
        </p:txBody>
      </p:sp>
      <p:pic>
        <p:nvPicPr>
          <p:cNvPr id="9" name="图片 8" descr="org_80c402ad507da2f7_1539250052000"/>
          <p:cNvPicPr>
            <a:picLocks noChangeAspect="1"/>
          </p:cNvPicPr>
          <p:nvPr/>
        </p:nvPicPr>
        <p:blipFill>
          <a:blip r:embed="rId1"/>
          <a:stretch>
            <a:fillRect/>
          </a:stretch>
        </p:blipFill>
        <p:spPr>
          <a:xfrm>
            <a:off x="535305" y="1522095"/>
            <a:ext cx="3020695" cy="2265680"/>
          </a:xfrm>
          <a:prstGeom prst="rect">
            <a:avLst/>
          </a:prstGeom>
        </p:spPr>
      </p:pic>
      <p:pic>
        <p:nvPicPr>
          <p:cNvPr id="10" name="图片 9" descr="org_80c402ad507da2f7_1539250052000"/>
          <p:cNvPicPr>
            <a:picLocks noChangeAspect="1"/>
          </p:cNvPicPr>
          <p:nvPr/>
        </p:nvPicPr>
        <p:blipFill>
          <a:blip r:embed="rId1"/>
          <a:stretch>
            <a:fillRect/>
          </a:stretch>
        </p:blipFill>
        <p:spPr>
          <a:xfrm>
            <a:off x="4585335" y="1522095"/>
            <a:ext cx="3020695" cy="2265680"/>
          </a:xfrm>
          <a:prstGeom prst="rect">
            <a:avLst/>
          </a:prstGeom>
        </p:spPr>
      </p:pic>
      <p:pic>
        <p:nvPicPr>
          <p:cNvPr id="11" name="图片 10" descr="org_80c402ad507da2f7_1539250052000"/>
          <p:cNvPicPr>
            <a:picLocks noChangeAspect="1"/>
          </p:cNvPicPr>
          <p:nvPr/>
        </p:nvPicPr>
        <p:blipFill>
          <a:blip r:embed="rId1"/>
          <a:stretch>
            <a:fillRect/>
          </a:stretch>
        </p:blipFill>
        <p:spPr>
          <a:xfrm>
            <a:off x="8495665" y="1522095"/>
            <a:ext cx="3020695" cy="2265680"/>
          </a:xfrm>
          <a:prstGeom prst="rect">
            <a:avLst/>
          </a:prstGeom>
        </p:spPr>
      </p:pic>
      <p:sp>
        <p:nvSpPr>
          <p:cNvPr id="12" name="矩形 6"/>
          <p:cNvSpPr>
            <a:spLocks noChangeArrowheads="1"/>
          </p:cNvSpPr>
          <p:nvPr/>
        </p:nvSpPr>
        <p:spPr bwMode="auto">
          <a:xfrm>
            <a:off x="535305" y="4834255"/>
            <a:ext cx="302006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endParaRPr lang="zh-CN" altLang="en-US" sz="1600">
              <a:solidFill>
                <a:schemeClr val="bg1"/>
              </a:solidFill>
            </a:endParaRPr>
          </a:p>
          <a:p>
            <a:pPr algn="ct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5" name="矩形 7"/>
          <p:cNvSpPr>
            <a:spLocks noChangeArrowheads="1"/>
          </p:cNvSpPr>
          <p:nvPr/>
        </p:nvSpPr>
        <p:spPr bwMode="auto">
          <a:xfrm>
            <a:off x="811530" y="4079875"/>
            <a:ext cx="2459990" cy="460375"/>
          </a:xfrm>
          <a:prstGeom prst="rect">
            <a:avLst/>
          </a:prstGeom>
          <a:solidFill>
            <a:srgbClr val="FFC000"/>
          </a:solidFill>
          <a:ln>
            <a:noFill/>
          </a:ln>
        </p:spPr>
        <p:txBody>
          <a:bodyPr wrap="square">
            <a:spAutoFit/>
          </a:bodyPr>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rPr>
              <a:t>输入标题</a:t>
            </a:r>
            <a:endParaRPr kumimoji="0" lang="zh-CN" altLang="en-US" sz="2400" b="1" i="0" u="none" strike="noStrike" kern="0" cap="none" spc="0" normalizeH="0" baseline="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sp>
        <p:nvSpPr>
          <p:cNvPr id="5" name="矩形 6"/>
          <p:cNvSpPr>
            <a:spLocks noChangeArrowheads="1"/>
          </p:cNvSpPr>
          <p:nvPr/>
        </p:nvSpPr>
        <p:spPr bwMode="auto">
          <a:xfrm>
            <a:off x="4585335" y="4834255"/>
            <a:ext cx="302006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endParaRPr lang="zh-CN" altLang="en-US" sz="1600">
              <a:solidFill>
                <a:schemeClr val="bg1"/>
              </a:solidFill>
            </a:endParaRPr>
          </a:p>
          <a:p>
            <a:pPr algn="ct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6" name="矩形 7"/>
          <p:cNvSpPr>
            <a:spLocks noChangeArrowheads="1"/>
          </p:cNvSpPr>
          <p:nvPr/>
        </p:nvSpPr>
        <p:spPr bwMode="auto">
          <a:xfrm>
            <a:off x="4861560" y="4079875"/>
            <a:ext cx="2459990" cy="460375"/>
          </a:xfrm>
          <a:prstGeom prst="rect">
            <a:avLst/>
          </a:prstGeom>
          <a:solidFill>
            <a:srgbClr val="FFC000"/>
          </a:solidFill>
          <a:ln>
            <a:noFill/>
          </a:ln>
        </p:spPr>
        <p:txBody>
          <a:bodyPr wrap="square">
            <a:spAutoFit/>
          </a:bodyPr>
          <a:p>
            <a:pPr lvl="0" algn="ctr" fontAlgn="base">
              <a:buClrTx/>
              <a:buSzTx/>
              <a:buFontTx/>
              <a:defRPr/>
            </a:pPr>
            <a:r>
              <a:rPr lang="zh-CN" altLang="en-US" sz="2400" b="1" kern="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rPr>
              <a:t>输入标题</a:t>
            </a:r>
            <a:endParaRPr lang="zh-CN" altLang="en-US" sz="2400" b="1" kern="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sp>
        <p:nvSpPr>
          <p:cNvPr id="7" name="矩形 6"/>
          <p:cNvSpPr>
            <a:spLocks noChangeArrowheads="1"/>
          </p:cNvSpPr>
          <p:nvPr/>
        </p:nvSpPr>
        <p:spPr bwMode="auto">
          <a:xfrm>
            <a:off x="8636635" y="4834255"/>
            <a:ext cx="302006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endParaRPr lang="zh-CN" altLang="en-US" sz="1600">
              <a:solidFill>
                <a:schemeClr val="bg1"/>
              </a:solidFill>
            </a:endParaRPr>
          </a:p>
          <a:p>
            <a:pPr algn="ct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8" name="矩形 7"/>
          <p:cNvSpPr>
            <a:spLocks noChangeArrowheads="1"/>
          </p:cNvSpPr>
          <p:nvPr/>
        </p:nvSpPr>
        <p:spPr bwMode="auto">
          <a:xfrm>
            <a:off x="8912860" y="4079875"/>
            <a:ext cx="2459990" cy="460375"/>
          </a:xfrm>
          <a:prstGeom prst="rect">
            <a:avLst/>
          </a:prstGeom>
          <a:solidFill>
            <a:srgbClr val="FFC000"/>
          </a:solidFill>
          <a:ln>
            <a:noFill/>
          </a:ln>
        </p:spPr>
        <p:txBody>
          <a:bodyPr wrap="square">
            <a:spAutoFit/>
          </a:bodyPr>
          <a:p>
            <a:pPr lvl="0" algn="ctr" fontAlgn="base">
              <a:buClrTx/>
              <a:buSzTx/>
              <a:buFontTx/>
              <a:defRPr/>
            </a:pPr>
            <a:r>
              <a:rPr lang="zh-CN" altLang="en-US" sz="2400" b="1" kern="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rPr>
              <a:t>输入标题</a:t>
            </a:r>
            <a:endParaRPr lang="zh-CN" altLang="en-US" sz="2400" b="1" kern="0" noProof="0" dirty="0">
              <a:ln>
                <a:noFill/>
              </a:ln>
              <a:solidFill>
                <a:schemeClr val="bg1"/>
              </a:solidFill>
              <a:effectLst/>
              <a:uLnTx/>
              <a:uFillTx/>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单击此处添加标题</a:t>
            </a:r>
            <a:endParaRPr lang="zh-CN" altLang="en-US"/>
          </a:p>
        </p:txBody>
      </p:sp>
      <p:graphicFrame>
        <p:nvGraphicFramePr>
          <p:cNvPr id="6" name="Table 4410"/>
          <p:cNvGraphicFramePr/>
          <p:nvPr/>
        </p:nvGraphicFramePr>
        <p:xfrm>
          <a:off x="868045" y="1383030"/>
          <a:ext cx="10384790" cy="4577715"/>
        </p:xfrm>
        <a:graphic>
          <a:graphicData uri="http://schemas.openxmlformats.org/drawingml/2006/table">
            <a:tbl>
              <a:tblPr firstRow="1" bandRow="1"/>
              <a:tblGrid>
                <a:gridCol w="2077085"/>
                <a:gridCol w="2076450"/>
                <a:gridCol w="2077720"/>
                <a:gridCol w="2100580"/>
                <a:gridCol w="2052955"/>
              </a:tblGrid>
              <a:tr h="483235">
                <a:tc>
                  <a:txBody>
                    <a:bodyPr/>
                    <a:p>
                      <a:pPr lvl="0" algn="ctr" defTabSz="914400">
                        <a:defRPr b="0">
                          <a:solidFill>
                            <a:srgbClr val="000000"/>
                          </a:solidFill>
                        </a:defRPr>
                      </a:pPr>
                      <a:r>
                        <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rPr>
                        <a:t>Regular</a:t>
                      </a:r>
                      <a:endPar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chemeClr val="accent1"/>
                    </a:solidFill>
                  </a:tcPr>
                </a:tc>
                <a:tc>
                  <a:txBody>
                    <a:bodyPr/>
                    <a:p>
                      <a:pPr lvl="0" algn="ctr" defTabSz="914400">
                        <a:defRPr b="0">
                          <a:solidFill>
                            <a:srgbClr val="000000"/>
                          </a:solidFill>
                        </a:defRPr>
                      </a:pPr>
                      <a:r>
                        <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rPr>
                        <a:t>Professional</a:t>
                      </a:r>
                      <a:endPar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chemeClr val="accent1"/>
                    </a:solidFill>
                  </a:tcPr>
                </a:tc>
                <a:tc>
                  <a:txBody>
                    <a:bodyPr/>
                    <a:p>
                      <a:pPr lvl="0" algn="ctr" defTabSz="914400">
                        <a:defRPr b="0">
                          <a:solidFill>
                            <a:srgbClr val="000000"/>
                          </a:solidFill>
                        </a:defRPr>
                      </a:pPr>
                      <a:r>
                        <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rPr>
                        <a:t>Promotion</a:t>
                      </a:r>
                      <a:endPar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chemeClr val="accent1"/>
                    </a:solidFill>
                  </a:tcPr>
                </a:tc>
                <a:tc>
                  <a:txBody>
                    <a:bodyPr/>
                    <a:p>
                      <a:pPr lvl="0" algn="ctr" defTabSz="914400">
                        <a:defRPr b="0">
                          <a:solidFill>
                            <a:srgbClr val="000000"/>
                          </a:solidFill>
                        </a:defRPr>
                      </a:pPr>
                      <a:r>
                        <a:rPr sz="2000" b="1" dirty="0" err="1">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rPr>
                        <a:t>SoHo</a:t>
                      </a:r>
                      <a:endParaRPr sz="2000" b="1" dirty="0" err="1">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chemeClr val="accent1"/>
                    </a:solidFill>
                  </a:tcPr>
                </a:tc>
                <a:tc>
                  <a:txBody>
                    <a:bodyPr/>
                    <a:p>
                      <a:pPr lvl="0" algn="ctr" defTabSz="914400">
                        <a:defRPr b="0">
                          <a:solidFill>
                            <a:srgbClr val="000000"/>
                          </a:solidFill>
                        </a:defRPr>
                      </a:pPr>
                      <a:r>
                        <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rPr>
                        <a:t>Advance</a:t>
                      </a:r>
                      <a:endParaRPr sz="2000" b="1" dirty="0">
                        <a:solidFill>
                          <a:srgbClr val="FFFFFF"/>
                        </a:solidFill>
                        <a:latin typeface="Century Gothic" panose="020B0502020202020204" pitchFamily="34" charset="0"/>
                        <a:ea typeface="Lato" panose="020F0502020204030203" pitchFamily="34" charset="0"/>
                        <a:cs typeface="Lato" panose="020F0502020204030203" pitchFamily="34" charset="0"/>
                        <a:sym typeface="BebasNeueBold"/>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chemeClr val="accent1"/>
                    </a:solidFill>
                  </a:tcPr>
                </a:tc>
              </a:tr>
              <a:tr h="511810">
                <a:tc>
                  <a:txBody>
                    <a:bodyPr/>
                    <a:p>
                      <a:pPr lvl="0" algn="ctr" defTabSz="914400"/>
                      <a:r>
                        <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First Service</a:t>
                      </a:r>
                      <a:endPar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First Service</a:t>
                      </a:r>
                      <a:endPar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First Service</a:t>
                      </a:r>
                      <a:endParaRPr sz="1200" b="1" dirty="0">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First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First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r>
              <a:tr h="512445">
                <a:tc>
                  <a:txBody>
                    <a:bodyPr/>
                    <a:p>
                      <a:pPr lvl="0" algn="ctr" defTabSz="914400"/>
                      <a:r>
                        <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Second Service</a:t>
                      </a:r>
                      <a:endPar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Second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Second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Second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r>
              <a:tr h="511175">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Third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Third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Third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r>
              <a:tr h="512445">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Fourth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Fourth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r>
              <a:tr h="511810">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Fifth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Fifth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tcPr>
                </a:tc>
              </a:tr>
              <a:tr h="511810">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dirty="0">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Sixth Service</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12700">
                      <a:solidFill>
                        <a:srgbClr val="BBBFC3"/>
                      </a:solidFill>
                      <a:miter lim="400000"/>
                    </a:lnB>
                    <a:solidFill>
                      <a:srgbClr val="FFFFFF"/>
                    </a:solidFill>
                  </a:tcPr>
                </a:tc>
              </a:tr>
              <a:tr h="511810">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25400">
                      <a:solidFill>
                        <a:srgbClr val="BBBFC3"/>
                      </a:solidFill>
                      <a:miter lim="400000"/>
                    </a:lnB>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25400">
                      <a:solidFill>
                        <a:srgbClr val="BBBFC3"/>
                      </a:solidFill>
                      <a:miter lim="400000"/>
                    </a:lnB>
                  </a:tcPr>
                </a:tc>
                <a:tc>
                  <a:txBody>
                    <a:bodyPr/>
                    <a:p>
                      <a:pPr lvl="0" algn="ctr" defTabSz="914400"/>
                      <a:r>
                        <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tx1">
                            <a:lumMod val="65000"/>
                            <a:lumOff val="35000"/>
                          </a:schemeClr>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254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25400">
                      <a:solidFill>
                        <a:srgbClr val="BBBFC3"/>
                      </a:solidFill>
                      <a:miter lim="400000"/>
                    </a:lnB>
                  </a:tcPr>
                </a:tc>
                <a:tc>
                  <a:txBody>
                    <a:bodyPr/>
                    <a:p>
                      <a:pPr lvl="0" algn="ctr" defTabSz="914400"/>
                      <a:r>
                        <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rPr>
                        <a:t>Seventh Service</a:t>
                      </a:r>
                      <a:endParaRPr sz="1200" b="1">
                        <a:solidFill>
                          <a:schemeClr val="bg1"/>
                        </a:solidFill>
                        <a:latin typeface="Century Gothic" panose="020B0502020202020204" pitchFamily="34" charset="0"/>
                        <a:ea typeface="Lato" panose="020F0502020204030203" pitchFamily="34" charset="0"/>
                        <a:cs typeface="Lato" panose="020F0502020204030203" pitchFamily="34" charset="0"/>
                        <a:sym typeface="Roboto Light"/>
                      </a:endParaRPr>
                    </a:p>
                  </a:txBody>
                  <a:tcPr marL="25400" marR="25400" marT="25400" marB="25400" anchor="ctr" horzOverflow="overflow">
                    <a:lnL w="12700">
                      <a:solidFill>
                        <a:srgbClr val="BBBFC3"/>
                      </a:solidFill>
                      <a:miter lim="400000"/>
                    </a:lnL>
                    <a:lnR w="12700">
                      <a:solidFill>
                        <a:srgbClr val="BBBFC3"/>
                      </a:solidFill>
                      <a:miter lim="400000"/>
                    </a:lnR>
                    <a:lnT w="12700">
                      <a:solidFill>
                        <a:srgbClr val="BBBFC3"/>
                      </a:solidFill>
                      <a:miter lim="400000"/>
                    </a:lnT>
                    <a:lnB w="25400">
                      <a:solidFill>
                        <a:srgbClr val="BBBFC3"/>
                      </a:solidFill>
                      <a:miter lim="400000"/>
                    </a:lnB>
                  </a:tcPr>
                </a:tc>
              </a:tr>
              <a:tr h="511175">
                <a:tc>
                  <a:txBody>
                    <a:bodyPr/>
                    <a:p>
                      <a:pPr lvl="0" algn="ctr" defTabSz="914400"/>
                      <a:r>
                        <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rPr>
                        <a:t>15</a:t>
                      </a:r>
                      <a:endPar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endParaRPr>
                    </a:p>
                  </a:txBody>
                  <a:tcPr marL="25400" marR="25400" marT="25400" marB="25400" anchor="ctr" horzOverflow="overflow">
                    <a:lnL w="25400">
                      <a:solidFill>
                        <a:srgbClr val="BBBFC3"/>
                      </a:solidFill>
                      <a:miter lim="400000"/>
                    </a:lnL>
                    <a:lnR w="12700">
                      <a:solidFill>
                        <a:srgbClr val="BBBFC3"/>
                      </a:solidFill>
                      <a:miter lim="400000"/>
                    </a:lnR>
                    <a:lnT w="25400">
                      <a:solidFill>
                        <a:srgbClr val="BBBFC3"/>
                      </a:solidFill>
                      <a:miter lim="400000"/>
                    </a:lnT>
                    <a:lnB w="25400">
                      <a:solidFill>
                        <a:srgbClr val="BBBFC3"/>
                      </a:solidFill>
                      <a:miter lim="400000"/>
                    </a:lnB>
                    <a:solidFill>
                      <a:srgbClr val="FFFFFF"/>
                    </a:solidFill>
                  </a:tcPr>
                </a:tc>
                <a:tc>
                  <a:txBody>
                    <a:bodyPr/>
                    <a:p>
                      <a:pPr lvl="0" algn="ctr" defTabSz="914400"/>
                      <a:r>
                        <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rPr>
                        <a:t>29</a:t>
                      </a:r>
                      <a:endPar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endParaRPr>
                    </a:p>
                  </a:txBody>
                  <a:tcPr marL="25400" marR="25400" marT="25400" marB="25400" anchor="ctr" horzOverflow="overflow">
                    <a:lnL w="12700">
                      <a:solidFill>
                        <a:srgbClr val="BBBFC3"/>
                      </a:solidFill>
                      <a:miter lim="400000"/>
                    </a:lnL>
                    <a:lnR w="12700">
                      <a:solidFill>
                        <a:srgbClr val="BBBFC3"/>
                      </a:solidFill>
                      <a:miter lim="400000"/>
                    </a:lnR>
                    <a:lnT w="25400">
                      <a:solidFill>
                        <a:srgbClr val="BBBFC3"/>
                      </a:solidFill>
                      <a:miter lim="400000"/>
                    </a:lnT>
                    <a:lnB w="25400">
                      <a:solidFill>
                        <a:srgbClr val="BBBFC3"/>
                      </a:solidFill>
                      <a:miter lim="400000"/>
                    </a:lnB>
                    <a:solidFill>
                      <a:srgbClr val="FFFFFF"/>
                    </a:solidFill>
                  </a:tcPr>
                </a:tc>
                <a:tc>
                  <a:txBody>
                    <a:bodyPr/>
                    <a:p>
                      <a:pPr lvl="0" algn="ctr" defTabSz="914400"/>
                      <a:r>
                        <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rPr>
                        <a:t>39</a:t>
                      </a:r>
                      <a:endPar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endParaRPr>
                    </a:p>
                  </a:txBody>
                  <a:tcPr marL="25400" marR="25400" marT="25400" marB="25400" anchor="ctr" horzOverflow="overflow">
                    <a:lnL w="12700">
                      <a:solidFill>
                        <a:srgbClr val="BBBFC3"/>
                      </a:solidFill>
                      <a:miter lim="400000"/>
                    </a:lnL>
                    <a:lnR w="12700">
                      <a:solidFill>
                        <a:srgbClr val="BBBFC3"/>
                      </a:solidFill>
                      <a:miter lim="400000"/>
                    </a:lnR>
                    <a:lnT w="25400">
                      <a:solidFill>
                        <a:srgbClr val="BBBFC3"/>
                      </a:solidFill>
                      <a:miter lim="400000"/>
                    </a:lnT>
                    <a:lnB w="25400">
                      <a:solidFill>
                        <a:srgbClr val="BBBFC3"/>
                      </a:solidFill>
                      <a:miter lim="400000"/>
                    </a:lnB>
                    <a:solidFill>
                      <a:srgbClr val="FFFFFF"/>
                    </a:solidFill>
                  </a:tcPr>
                </a:tc>
                <a:tc>
                  <a:txBody>
                    <a:bodyPr/>
                    <a:p>
                      <a:pPr lvl="0" algn="ctr" defTabSz="914400"/>
                      <a:r>
                        <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rPr>
                        <a:t>49</a:t>
                      </a:r>
                      <a:endPar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endParaRPr>
                    </a:p>
                  </a:txBody>
                  <a:tcPr marL="25400" marR="25400" marT="25400" marB="25400" anchor="ctr" horzOverflow="overflow">
                    <a:lnL w="12700">
                      <a:solidFill>
                        <a:srgbClr val="BBBFC3"/>
                      </a:solidFill>
                      <a:miter lim="400000"/>
                    </a:lnL>
                    <a:lnR w="12700">
                      <a:solidFill>
                        <a:srgbClr val="BBBFC3"/>
                      </a:solidFill>
                      <a:miter lim="400000"/>
                    </a:lnR>
                    <a:lnT w="25400">
                      <a:solidFill>
                        <a:srgbClr val="BBBFC3"/>
                      </a:solidFill>
                      <a:miter lim="400000"/>
                    </a:lnT>
                    <a:lnB w="25400">
                      <a:solidFill>
                        <a:srgbClr val="BBBFC3"/>
                      </a:solidFill>
                      <a:miter lim="400000"/>
                    </a:lnB>
                    <a:solidFill>
                      <a:srgbClr val="FFFFFF"/>
                    </a:solidFill>
                  </a:tcPr>
                </a:tc>
                <a:tc>
                  <a:txBody>
                    <a:bodyPr/>
                    <a:p>
                      <a:pPr lvl="0" algn="ctr" defTabSz="914400"/>
                      <a:r>
                        <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rPr>
                        <a:t>199</a:t>
                      </a:r>
                      <a:endParaRPr sz="2300" b="1" dirty="0">
                        <a:solidFill>
                          <a:schemeClr val="accent2"/>
                        </a:solidFill>
                        <a:latin typeface="Century Gothic" panose="020B0502020202020204" pitchFamily="34" charset="0"/>
                        <a:ea typeface="Lato" panose="020F0502020204030203" pitchFamily="34" charset="0"/>
                        <a:cs typeface="Lato" panose="020F0502020204030203" pitchFamily="34" charset="0"/>
                        <a:sym typeface="Roboto Bold"/>
                      </a:endParaRPr>
                    </a:p>
                  </a:txBody>
                  <a:tcPr marL="25400" marR="25400" marT="25400" marB="25400" anchor="ctr" horzOverflow="overflow">
                    <a:lnL w="12700">
                      <a:solidFill>
                        <a:srgbClr val="BBBFC3"/>
                      </a:solidFill>
                      <a:miter lim="400000"/>
                    </a:lnL>
                    <a:lnR w="25400">
                      <a:solidFill>
                        <a:srgbClr val="BBBFC3"/>
                      </a:solidFill>
                      <a:miter lim="400000"/>
                    </a:lnR>
                    <a:lnT w="25400">
                      <a:solidFill>
                        <a:srgbClr val="BBBFC3"/>
                      </a:solidFill>
                      <a:miter lim="400000"/>
                    </a:lnT>
                    <a:lnB w="25400">
                      <a:solidFill>
                        <a:srgbClr val="BBBFC3"/>
                      </a:solidFill>
                      <a:miter lim="400000"/>
                    </a:lnB>
                    <a:solidFill>
                      <a:srgbClr val="FFFFFF"/>
                    </a:solid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indefinite" fill="hold"/>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02 </a:t>
            </a:r>
            <a:r>
              <a:rPr lang="zh-CN" altLang="en-US"/>
              <a:t>单击此处添加标题</a:t>
            </a:r>
            <a:endParaRPr lang="zh-CN" altLang="en-US"/>
          </a:p>
        </p:txBody>
      </p:sp>
      <p:sp>
        <p:nvSpPr>
          <p:cNvPr id="6" name="文本占位符 5"/>
          <p:cNvSpPr>
            <a:spLocks noGrp="1"/>
          </p:cNvSpPr>
          <p:nvPr>
            <p:ph type="body" idx="1"/>
          </p:nvPr>
        </p:nvSpPr>
        <p:spPr/>
        <p:txBody>
          <a:bodyPr/>
          <a:p>
            <a:r>
              <a:rPr lang="zh-CN" altLang="en-US"/>
              <a:t>单击此处添加文本</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descr="org_80c402ad507da2f7_1539250052000"/>
          <p:cNvPicPr>
            <a:picLocks noChangeAspect="1"/>
          </p:cNvPicPr>
          <p:nvPr/>
        </p:nvPicPr>
        <p:blipFill>
          <a:blip r:embed="rId1"/>
          <a:srcRect t="21454" b="8985"/>
          <a:stretch>
            <a:fillRect/>
          </a:stretch>
        </p:blipFill>
        <p:spPr>
          <a:xfrm>
            <a:off x="647065" y="1139190"/>
            <a:ext cx="6939280" cy="3620770"/>
          </a:xfrm>
          <a:prstGeom prst="rect">
            <a:avLst/>
          </a:prstGeom>
        </p:spPr>
      </p:pic>
      <p:sp>
        <p:nvSpPr>
          <p:cNvPr id="6" name="标题 5"/>
          <p:cNvSpPr>
            <a:spLocks noGrp="1"/>
          </p:cNvSpPr>
          <p:nvPr>
            <p:ph type="title"/>
          </p:nvPr>
        </p:nvSpPr>
        <p:spPr/>
        <p:txBody>
          <a:bodyPr/>
          <a:p>
            <a:r>
              <a:rPr lang="zh-CN" altLang="en-US"/>
              <a:t>单击此处添加标题</a:t>
            </a:r>
            <a:endParaRPr lang="zh-CN" altLang="en-US"/>
          </a:p>
        </p:txBody>
      </p:sp>
      <p:pic>
        <p:nvPicPr>
          <p:cNvPr id="15" name="图片 14" descr="org_80c402ad507da2f7_1539250052000"/>
          <p:cNvPicPr>
            <a:picLocks noChangeAspect="1"/>
          </p:cNvPicPr>
          <p:nvPr/>
        </p:nvPicPr>
        <p:blipFill>
          <a:blip r:embed="rId1"/>
          <a:srcRect t="21454" b="8985"/>
          <a:stretch>
            <a:fillRect/>
          </a:stretch>
        </p:blipFill>
        <p:spPr>
          <a:xfrm>
            <a:off x="7942580" y="1150620"/>
            <a:ext cx="3354070" cy="1750695"/>
          </a:xfrm>
          <a:prstGeom prst="rect">
            <a:avLst/>
          </a:prstGeom>
        </p:spPr>
      </p:pic>
      <p:pic>
        <p:nvPicPr>
          <p:cNvPr id="16" name="图片 15" descr="org_80c402ad507da2f7_1539250052000"/>
          <p:cNvPicPr>
            <a:picLocks noChangeAspect="1"/>
          </p:cNvPicPr>
          <p:nvPr/>
        </p:nvPicPr>
        <p:blipFill>
          <a:blip r:embed="rId1"/>
          <a:srcRect t="21454" b="8985"/>
          <a:stretch>
            <a:fillRect/>
          </a:stretch>
        </p:blipFill>
        <p:spPr>
          <a:xfrm>
            <a:off x="7942580" y="3008630"/>
            <a:ext cx="3354070" cy="1750695"/>
          </a:xfrm>
          <a:prstGeom prst="rect">
            <a:avLst/>
          </a:prstGeom>
        </p:spPr>
      </p:pic>
      <p:sp>
        <p:nvSpPr>
          <p:cNvPr id="17" name="矩形 6"/>
          <p:cNvSpPr>
            <a:spLocks noChangeArrowheads="1"/>
          </p:cNvSpPr>
          <p:nvPr/>
        </p:nvSpPr>
        <p:spPr bwMode="auto">
          <a:xfrm>
            <a:off x="7938135" y="4984115"/>
            <a:ext cx="335851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endParaRPr lang="zh-CN" altLang="en-US" sz="1600">
              <a:solidFill>
                <a:schemeClr val="bg1"/>
              </a:solidFill>
            </a:endParaRPr>
          </a:p>
          <a:p>
            <a:pPr algn="ct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8" name="矩形 17"/>
          <p:cNvSpPr/>
          <p:nvPr/>
        </p:nvSpPr>
        <p:spPr>
          <a:xfrm>
            <a:off x="647065" y="4984115"/>
            <a:ext cx="6951980" cy="118237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812165" y="5184140"/>
            <a:ext cx="6504305" cy="1076325"/>
          </a:xfrm>
          <a:prstGeom prst="rect">
            <a:avLst/>
          </a:prstGeom>
          <a:noFill/>
        </p:spPr>
        <p:txBody>
          <a:bodyPr wrap="square" rtlCol="0">
            <a:spAutoFit/>
          </a:bodyPr>
          <a:p>
            <a:pPr algn="ctr">
              <a:buNone/>
            </a:pPr>
            <a:r>
              <a:rPr lang="zh-CN" altLang="en-US" sz="1600">
                <a:solidFill>
                  <a:schemeClr val="bg1"/>
                </a:solidFill>
                <a:sym typeface="+mn-ea"/>
              </a:rPr>
              <a:t>单击此处添加文本.单击此处添加文本.单击此处添加文本.单击此处添加文本.单击此处添加文本.单击此处添加文本.</a:t>
            </a:r>
            <a:endParaRPr kumimoji="0" lang="zh-CN" altLang="en-US" sz="1600" b="0" i="0" u="none" strike="noStrike" cap="none" normalizeH="0" baseline="0">
              <a:solidFill>
                <a:schemeClr val="bg1"/>
              </a:solidFill>
              <a:sym typeface="+mn-ea"/>
            </a:endParaRPr>
          </a:p>
          <a:p>
            <a:pPr algn="ctr">
              <a:buNone/>
            </a:pPr>
            <a:endParaRPr kumimoji="0" lang="zh-CN" altLang="en-US" sz="1600" b="0" i="0" u="none" strike="noStrike" cap="none" normalizeH="0" baseline="0">
              <a:solidFill>
                <a:schemeClr val="bg1"/>
              </a:solidFill>
              <a:sym typeface="+mn-ea"/>
            </a:endParaRPr>
          </a:p>
          <a:p>
            <a:pPr algn="ctr">
              <a:buNone/>
            </a:pPr>
            <a:endParaRPr lang="zh-CN" altLang="en-US" sz="1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500"/>
                                        <p:tgtEl>
                                          <p:spTgt spid="18"/>
                                        </p:tgtEl>
                                      </p:cBhvr>
                                    </p:animEffect>
                                  </p:childTnLst>
                                </p:cTn>
                              </p:par>
                            </p:childTnLst>
                          </p:cTn>
                        </p:par>
                        <p:par>
                          <p:cTn id="10" fill="hold">
                            <p:stCondLst>
                              <p:cond delay="500"/>
                            </p:stCondLst>
                            <p:childTnLst>
                              <p:par>
                                <p:cTn id="11" presetID="47" presetClass="entr" presetSubtype="0" fill="hold" grpId="1"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bldLvl="0" animBg="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单击此处添加标题</a:t>
            </a:r>
            <a:endParaRPr lang="zh-CN" altLang="en-US"/>
          </a:p>
        </p:txBody>
      </p:sp>
      <p:pic>
        <p:nvPicPr>
          <p:cNvPr id="9" name="图片 8" descr="org_80c402ad507da2f7_1539250052000"/>
          <p:cNvPicPr>
            <a:picLocks noChangeAspect="1"/>
          </p:cNvPicPr>
          <p:nvPr/>
        </p:nvPicPr>
        <p:blipFill>
          <a:blip r:embed="rId1"/>
          <a:srcRect t="22666" b="17112"/>
          <a:stretch>
            <a:fillRect/>
          </a:stretch>
        </p:blipFill>
        <p:spPr>
          <a:xfrm>
            <a:off x="4572000" y="1202690"/>
            <a:ext cx="7091045" cy="3202940"/>
          </a:xfrm>
          <a:prstGeom prst="rect">
            <a:avLst/>
          </a:prstGeom>
        </p:spPr>
      </p:pic>
      <p:sp>
        <p:nvSpPr>
          <p:cNvPr id="39" name="矩形 6"/>
          <p:cNvSpPr>
            <a:spLocks noChangeArrowheads="1"/>
          </p:cNvSpPr>
          <p:nvPr/>
        </p:nvSpPr>
        <p:spPr bwMode="auto">
          <a:xfrm>
            <a:off x="4572000" y="4856480"/>
            <a:ext cx="709104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r>
              <a:rPr lang="zh-CN" altLang="en-US" sz="1600">
                <a:solidFill>
                  <a:schemeClr val="bg1"/>
                </a:solidFill>
                <a:sym typeface="+mn-ea"/>
              </a:rPr>
              <a:t>单击此处添加文本</a:t>
            </a:r>
            <a:r>
              <a:rPr lang="en-US" altLang="zh-CN" sz="1600">
                <a:solidFill>
                  <a:schemeClr val="bg1"/>
                </a:solidFill>
                <a:sym typeface="+mn-ea"/>
              </a:rPr>
              <a:t>.</a:t>
            </a:r>
            <a:r>
              <a:rPr lang="zh-CN" altLang="en-US" sz="1600">
                <a:solidFill>
                  <a:schemeClr val="bg1"/>
                </a:solidFill>
                <a:sym typeface="+mn-ea"/>
              </a:rPr>
              <a:t>单击此处添加文本</a:t>
            </a:r>
            <a:endParaRPr lang="zh-CN" altLang="en-US" sz="1600">
              <a:solidFill>
                <a:schemeClr val="bg1"/>
              </a:solidFill>
            </a:endParaRPr>
          </a:p>
          <a:p>
            <a:pPr algn="ctr"/>
            <a:r>
              <a:rPr lang="en-US" altLang="zh-CN" sz="1600" kern="0" spc="15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rPr>
              <a:t>.</a:t>
            </a: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en-US" altLang="zh-CN"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ea"/>
            </a:endParaRPr>
          </a:p>
          <a:p>
            <a:pPr algn="ctr"/>
            <a:endParaRPr kumimoji="0" lang="zh-CN" altLang="en-US" sz="1600" b="0" i="0" u="none" strike="noStrike" kern="0" cap="none" spc="15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Century Gothic" panose="020B0502020202020204" pitchFamily="34" charset="0"/>
            </a:endParaRPr>
          </a:p>
        </p:txBody>
      </p:sp>
      <p:sp>
        <p:nvSpPr>
          <p:cNvPr id="13" name="矩形 12"/>
          <p:cNvSpPr/>
          <p:nvPr/>
        </p:nvSpPr>
        <p:spPr>
          <a:xfrm>
            <a:off x="539115" y="2060575"/>
            <a:ext cx="3526790" cy="2393950"/>
          </a:xfrm>
          <a:prstGeom prst="rect">
            <a:avLst/>
          </a:prstGeom>
          <a:solidFill>
            <a:srgbClr val="FCC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24205" y="2146935"/>
            <a:ext cx="3221355" cy="2061210"/>
          </a:xfrm>
          <a:prstGeom prst="rect">
            <a:avLst/>
          </a:prstGeom>
          <a:noFill/>
        </p:spPr>
        <p:txBody>
          <a:bodyPr wrap="square" rtlCol="0">
            <a:spAutoFit/>
          </a:bodyPr>
          <a:p>
            <a:pPr algn="ctr">
              <a:buNone/>
            </a:pPr>
            <a:r>
              <a:rPr lang="zh-CN" altLang="en-US" sz="1600">
                <a:solidFill>
                  <a:schemeClr val="bg1"/>
                </a:solidFill>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kumimoji="0" lang="zh-CN" altLang="en-US" sz="1600" b="0" i="0" u="none" strike="noStrike" cap="none" normalizeH="0" baseline="0">
              <a:solidFill>
                <a:schemeClr val="bg1"/>
              </a:solidFill>
              <a:sym typeface="+mn-ea"/>
            </a:endParaRPr>
          </a:p>
          <a:p>
            <a:pPr algn="ctr">
              <a:buNone/>
            </a:pPr>
            <a:endParaRPr lang="zh-CN" altLang="en-US" sz="16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500"/>
                                        <p:tgtEl>
                                          <p:spTgt spid="13"/>
                                        </p:tgtEl>
                                      </p:cBhvr>
                                    </p:animEffect>
                                  </p:childTnLst>
                                </p:cTn>
                              </p:par>
                            </p:childTnLst>
                          </p:cTn>
                        </p:par>
                        <p:par>
                          <p:cTn id="10" fill="hold">
                            <p:stCondLst>
                              <p:cond delay="500"/>
                            </p:stCondLst>
                            <p:childTnLst>
                              <p:par>
                                <p:cTn id="11" presetID="47" presetClass="entr" presetSubtype="0"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bldLvl="0" animBg="1"/>
      <p:bldP spid="10" grpId="0"/>
      <p:bldP spid="10"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6.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γ*1"/>
  <p:tag name="KSO_WM_UNIT_LAYERLEVEL" val="1"/>
  <p:tag name="KSO_WM_TAG_VERSION" val="1.0"/>
  <p:tag name="KSO_WM_BEAUTIFY_FLAG" val="#wm#"/>
  <p:tag name="KSO_WM_UNIT_TYPE" val="γ"/>
  <p:tag name="KSO_WM_UNIT_INDEX" val="1"/>
  <p:tag name="KSO_WM_UNIT_LARGE_SHA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γ*1"/>
  <p:tag name="KSO_WM_UNIT_LAYERLEVEL" val="1"/>
  <p:tag name="KSO_WM_TAG_VERSION" val="1.0"/>
  <p:tag name="KSO_WM_BEAUTIFY_FLAG" val="#wm#"/>
  <p:tag name="KSO_WM_UNIT_TYPE" val="γ"/>
  <p:tag name="KSO_WM_UNIT_INDEX" val="1"/>
  <p:tag name="KSO_WM_UNIT_LARGE_SHAPE"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34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36"/>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8.xml><?xml version="1.0" encoding="utf-8"?>
<p:tagLst xmlns:p="http://schemas.openxmlformats.org/presentationml/2006/main">
  <p:tag name="KSO_WM_TAG_VERSION" val="1.0"/>
  <p:tag name="KSO_WM_BEAUTIFY_FLAG" val="#wm#"/>
  <p:tag name="KSO_WM_TEMPLATE_CATEGORY" val="background"/>
  <p:tag name="KSO_WM_TEMPLATE_INDEX" val="20191736"/>
  <p:tag name="KSO_WM_TEMPLATE_THUMBS_INDEX" val="1、2、3、4"/>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γ"/>
  <p:tag name="KSO_WM_UNIT_INDEX" val="1"/>
  <p:tag name="KSO_WM_UNIT_ID" val="_1*γ*1"/>
  <p:tag name="KSO_WM_UNIT_LAYERLEVEL" val="1"/>
  <p:tag name="KSO_WM_TAG_VERSION" val="1.0"/>
  <p:tag name="KSO_WM_BEAUTIFY_FLAG" val="#wm#"/>
  <p:tag name="KSO_WM_UNIT_LARGE_SHA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1.xml><?xml version="1.0" encoding="utf-8"?>
<p:tagLst xmlns:p="http://schemas.openxmlformats.org/presentationml/2006/main">
  <p:tag name="KSO_WM_BEAUTIFY_FLAG" val="#wm#"/>
  <p:tag name="KSO_WM_TEMPLATE_CATEGORY" val="background"/>
  <p:tag name="KSO_WM_TEMPLATE_INDEX" val="20191736"/>
</p:tagLst>
</file>

<file path=ppt/tags/tag392.xml><?xml version="1.0" encoding="utf-8"?>
<p:tagLst xmlns:p="http://schemas.openxmlformats.org/presentationml/2006/main">
  <p:tag name="KSO_WM_BEAUTIFY_FLAG" val="#wm#"/>
  <p:tag name="KSO_WM_TEMPLATE_CATEGORY" val="background"/>
  <p:tag name="KSO_WM_TEMPLATE_INDEX" val="20191736"/>
</p:tagLst>
</file>

<file path=ppt/tags/tag393.xml><?xml version="1.0" encoding="utf-8"?>
<p:tagLst xmlns:p="http://schemas.openxmlformats.org/presentationml/2006/main">
  <p:tag name="KSO_WM_BEAUTIFY_FLAG" val="#wm#"/>
  <p:tag name="KSO_WM_TEMPLATE_CATEGORY" val="background"/>
  <p:tag name="KSO_WM_TEMPLATE_INDEX" val="20191736"/>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5.xml><?xml version="1.0" encoding="utf-8"?>
<p:tagLst xmlns:p="http://schemas.openxmlformats.org/presentationml/2006/main">
  <p:tag name="KSO_WM_BEAUTIFY_FLAG" val="#wm#"/>
  <p:tag name="KSO_WM_TEMPLATE_CATEGORY" val="background"/>
  <p:tag name="KSO_WM_TEMPLATE_INDEX" val="20191736"/>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γ*1"/>
  <p:tag name="KSO_WM_UNIT_LAYERLEVEL" val="1"/>
  <p:tag name="KSO_WM_TAG_VERSION" val="1.0"/>
  <p:tag name="KSO_WM_BEAUTIFY_FLAG" val="#wm#"/>
  <p:tag name="KSO_WM_UNIT_TYPE" val="γ"/>
  <p:tag name="KSO_WM_UNIT_INDEX" val="1"/>
  <p:tag name="KSO_WM_UNIT_LARGE_SHA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自定义 12">
      <a:dk1>
        <a:srgbClr val="000000"/>
      </a:dk1>
      <a:lt1>
        <a:srgbClr val="FFFFFF"/>
      </a:lt1>
      <a:dk2>
        <a:srgbClr val="000000"/>
      </a:dk2>
      <a:lt2>
        <a:srgbClr val="FFFFFF"/>
      </a:lt2>
      <a:accent1>
        <a:srgbClr val="FFBF00"/>
      </a:accent1>
      <a:accent2>
        <a:srgbClr val="00B0F0"/>
      </a:accent2>
      <a:accent3>
        <a:srgbClr val="E53A45"/>
      </a:accent3>
      <a:accent4>
        <a:srgbClr val="EA8041"/>
      </a:accent4>
      <a:accent5>
        <a:srgbClr val="256A8C"/>
      </a:accent5>
      <a:accent6>
        <a:srgbClr val="96353B"/>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1400</Words>
  <Application>WPS 演示</Application>
  <PresentationFormat>宽屏</PresentationFormat>
  <Paragraphs>213</Paragraphs>
  <Slides>10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10</vt:i4>
      </vt:variant>
    </vt:vector>
  </HeadingPairs>
  <TitlesOfParts>
    <vt:vector size="26" baseType="lpstr">
      <vt:lpstr>Arial</vt:lpstr>
      <vt:lpstr>宋体</vt:lpstr>
      <vt:lpstr>Wingdings</vt:lpstr>
      <vt:lpstr>微软雅黑</vt:lpstr>
      <vt:lpstr>Century Gothic</vt:lpstr>
      <vt:lpstr>Lato</vt:lpstr>
      <vt:lpstr>BebasNeueBold</vt:lpstr>
      <vt:lpstr>Roboto Light</vt:lpstr>
      <vt:lpstr>Roboto Bold</vt:lpstr>
      <vt:lpstr>Arial Unicode MS</vt:lpstr>
      <vt:lpstr>Calibri</vt:lpstr>
      <vt:lpstr>RomanS</vt:lpstr>
      <vt:lpstr>Roboto</vt:lpstr>
      <vt:lpstr>方正宋刻本秀楷简体</vt:lpstr>
      <vt:lpstr>2_Office 主题​​</vt:lpstr>
      <vt:lpstr>4_Office 主题​​</vt:lpstr>
      <vt:lpstr>编辑标题</vt:lpstr>
      <vt:lpstr>PowerPoint 演示文稿</vt:lpstr>
      <vt:lpstr>01 单击此处添加标题</vt:lpstr>
      <vt:lpstr>单击此处添加标题</vt:lpstr>
      <vt:lpstr>单击此处添加标题</vt:lpstr>
      <vt:lpstr>单击此处添加标题</vt:lpstr>
      <vt:lpstr>02 单击此处添加标题</vt:lpstr>
      <vt:lpstr>单击此处添加标题</vt:lpstr>
      <vt:lpstr>单击此处添加标题</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v%F0%9F%8D%89%F0%9F%92%A6</cp:lastModifiedBy>
  <cp:revision>12</cp:revision>
  <dcterms:created xsi:type="dcterms:W3CDTF">2018-10-13T13:26:00Z</dcterms:created>
  <dcterms:modified xsi:type="dcterms:W3CDTF">2019-01-19T20:35:53Z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